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my soul, thy suit prepare ; 
Jesus loves to answer prayer : 
He Himself has bid thee pray, 
Therefore will not say thee n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Thou art coming to a King : 
Large petitions with thee bring ; 
For His grace and power are such, 
None can ever ask too much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ith my burden I begin------
Lord, remove this load of sin ; 
Let thy blood, for sinners spilt, 
Set my conscience free from guilt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Lord, I come to Thee for rest------ 
Take possession of my breast, 
There Thy blood-bought right maintain,
And without a rival reig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While I am a pilgrim here 
Let Thy love my spirit cheer ; 
As my Guide, my Guard, my Friend, 
Lead me to my journey's end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Show me what I have to do, 
Every hour my strength renew ; 
Let me live a life of faith, 
Let me die Thy people's death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2026-07-09T09:00:04Z</dcterms:created>
  <dcterms:modified xsi:type="dcterms:W3CDTF">2026-07-09T09:00:04Z</dcterms:modified>
  <dc:title>Hymn : 330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