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presProps" Target="presProps.xml"/>
  <Relationship Id="rId95" Type="http://schemas.openxmlformats.org/officeDocument/2006/relationships/viewProps" Target="viewProps.xml"/>
  <Relationship Id="rId9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ீர் எப்பொழுதும் எனக்குச் செவிகொடுக்கிறீர் என்று நான் அறிந்திருக்கிறேன்; ஆனாலும் நீர் என்னை அனுப்பினதைச் சூழ்ந்துநிற்கும் ஜனங்கள் விசுவாசிக்கும்படியாக அவர்கள் நிமித்தம் இதைச் சொன்னே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வைகளைச் சொன்னபின்பு: லாசருவே, வெளியே வா என்று, உரத்த சத்தமாய்க் கூப்பிட்ட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ரியாளும் அவள் சகோதரியாகிய மார்த்தாளும் இருந்த பெத்தானியா கிராமத்திலுள்ளவனாகிய லாசரு என்னும் ஒருவன் வியாதிப்பட்டிரு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ரியாளும் அவள் சகோதரியாகிய மார்த்தாளும் இருந்த பெத்தானியா கிராமத்திலுள்ளவனாகிய லாசரு என்னும் ஒருவன் வியாதிப்பட்ட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, மரித்தவன் வெளியே வந்தான். அவன் கால்களும் கைகளும் பிரேதச் சீலைகளினால் கட்டப்பட்டிருந்தது, அவன் முகமும் சீலையால் சுற்றப்பட்டிருந்தது. இயேசு அவர்களை நோக்கி: இவனைக் கட்டவிழ்த்துவிடுங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, மரித்தவன் வெளியே வந்தான். அவன் கால்களும் கைகளும் பிரேதச் சீலைகளினால் கட்டப்பட்டிருந்தது, அவன் முகமும் சீலையால் சுற்றப்பட்டிருந்தது. இயேசு அவர்களை நோக்கி: இவனைக் கட்டவிழ்த்துவிடுங்கள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க்குப் பரிமளதைலம் பூசி, தன் தலைமயிரால் அவருடைய பாதங்களைத் துடைத்தவள் அந்த மரியாளே; அவளுடைய சகோதரனாகிய லாசரு வியாதியாயி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க்குப் பரிமளதைலம் பூசி, தன் தலைமயிரால் அவருடைய பாதங்களைத் துடைத்தவள் அந்த மரியாளே; அவளுடைய சகோதரனாகிய லாசரு வியாதியாயி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மரியாளிடத்தில் வந்திருந்து, இயேசு செய்தவைகளைக் கண்டவர்களாகிய யூதர்களில் அநேகர் அவரிடத்தில் விசுவாசமுள்ளவர்களா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மரியாளிடத்தில் வந்திருந்து, இயேசு செய்தவைகளைக் கண்டவர்களாகிய யூதர்களில் அநேகர் அவரிடத்தில் விசுவாசமுள்ளவர்களா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இயேசு மறுபடியும் தமக்குள்ளே கலங்கிக் கல்லறையினிடத்திற்கு வந்தார். அது ஒரு குகையாயிருந்தது; அதின்மேல் ஒரு கல் வைக்கப்பட்ட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னுடைய சகோதரிகள்; ஆண்டவரே, நீர் சிநேகிக்கிறவன் வியாதியாயிருக்கிறான் என்று சொல்ல, அவரிடத்திற்கு ஆள் அனுப்ப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ில் சிலர் பரிசேயரிடத்தில் போய், இயேசு செய்தவைகளை அவர்களுக்கு அறிவி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தைக் கேட்டபொழுது: இந்த வியாதி மரணத்துக்கு ஏதுவாயிராமல் தேவனுடைய மகிமை விளங்குவதற்கு ஏதுவாயிருக்கிறது; தேவனுடைய குமாரனும் அதினால் மகிமைப்படுவார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தைக் கேட்டபொழுது: இந்த வியாதி மரணத்துக்கு ஏதுவாயிராமல் தேவனுடைய மகிமை விளங்குவதற்கு ஏதுவாயிருக்கிறது; தேவனுடைய குமாரனும் அதினால் மகிமைப்படுவார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ிரதான ஆசாரியரும் பரிசேயரும் ஆலோசனைச் சங்கத்தைக் கூடிவரச்செய்து: நாம் என்ன செய்கிறது? இந்த மனுஷன் அநேக அற்புதங்களைச் செய்கிறான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ிரதான ஆசாரியரும் பரிசேயரும் ஆலோசனைச் சங்கத்தைக் கூடிவரச்செய்து: நாம் என்ன செய்கிறது? இந்த மனுஷன் அநேக அற்புதங்களைச் செய்கிறான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மார்த்தாளிடத்திலும் அவளுடைய சகோதரியினிடத்திலும் லாசருவினிடத்திலும் அன்பாயிருந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நாம் இவனை இப்படி விட்டுவிட்டால், எல்லாரும் இவனை விசுவாசிப்பார்கள்; அப்பொழுது ரோமர் வந்து நம்முடைய ஸ்தானத்தையும் ஜனத்தையும் அழித்துப்போடுவார்களே எ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நாம் இவனை இப்படி விட்டுவிட்டால், எல்லாரும் இவனை விசுவாசிப்பார்கள்; அப்பொழுது ரோமர் வந்து நம்முடைய ஸ்தானத்தையும் ஜனத்தையும் அழித்துப்போடுவார்களே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வியாதியாயிருக்கிறதாக அவர் கேள்விப்பட்டபொழுது, தாம் இருந்த இடத்திலே பின்னும் இரண்டுநாள் தங்க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இயேசு மறுபடியும் தமக்குள்ளே கலங்கிக் கல்லறையினிடத்திற்கு வந்தார். அது ஒரு குகையாயிருந்தது; அதின்மேல் ஒரு கல் வைக்கப்பட்ட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அவர்களில் ஒருவனும் அந்த வருஷத்துப் பிரதான ஆசாரியனுமாகிய காய்பா என்பவன் அவர்களை நோக்கி: உங்களுக்கு ஒன்றுந் தெரியாது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அவர்களில் ஒருவனும் அந்த வருஷத்துப் பிரதான ஆசாரியனுமாகிய காய்பா என்பவன் அவர்களை நோக்கி: உங்களுக்கு ஒன்றுந் தெரியாது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ன்பின்பு அவர் தம்முடைய சீஷரை நோக்கி: நாம் மறுபடியும் யூதேயாவுக்குப் போவோம் வாருங்கள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ச் சீஷர்கள்; ரபீ, இப்பொழுதுதான் யூதர் உம்மைக் கல்லெறியத் தேடினார்களே, மறுபடியும் நீர் அவ்விடத்திற்குப் போகலாமா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ச் சீஷர்கள்; ரபீ, இப்பொழுதுதான் யூதர் உம்மைக் கல்லெறியத் தேடினார்களே, மறுபடியும் நீர் அவ்விடத்திற்குப் போகலாமா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பிரதியுத்தரமாக: பகலுக்குப் பன்னிரண்டு மணிநேரம் இல்லையா? ஒருவன் பகலிலே நடந்தால் அவன் இந்த உலகத்தின் வெளிச்சத்தைக் காண்கிறபடியினால் இடறமா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பிரதியுத்தரமாக: பகலுக்குப் பன்னிரண்டு மணிநேரம் இல்லையா? ஒருவன் பகலிலே நடந்தால் அவன் இந்த உலகத்தின் வெளிச்சத்தைக் காண்கிறபடியினால் இடறமா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இரவிலே நடந்தால் தன்னிடத்தில் வெளிச்சம் இல்லாதபடியினால் இடறுவா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ைகளை அவர் சொல்லியபின்பு அவர்களை நோக்கி: நம்முடைய சிநேகிதனாகிய லாசரு நித்திரையடைந்திருக்கிறான். நான் அவனை எழுப்பப்போகிறே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ைகளை அவர் சொல்லியபின்பு அவர்களை நோக்கி: நம்முடைய சிநேகிதனாகிய லாசரு நித்திரையடைந்திருக்கிறான். நான் அவனை எழுப்பப்போகிற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: கல்லை எடுத்துப்போடுங்கள் என்றார். மரித்தவனுடைய சகோதரியாகிய மார்த்தாள் அவரை நோக்கி: ஆண்டவரே, இப்பொழுது நாறுமே, நாலுநாளாயிற்றே என்ற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ுடைய சீஷர்கள்: ஆண்டவரே, நித்திரையடைந்திருந்தால் சுகமடைவான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ஜனங்களெல்லாரும் கெட்டுப்போகாதபடிக்கு ஒரே மனுஷன் ஜனங்களுக்காக மரிப்பது நமக்கு நலமாயிருக்குமென்று நீங்கள் சிந்தியாமலிருக்கிறீர்கள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ஜனங்களெல்லாரும் கெட்டுப்போகாதபடிக்கு ஒரே மனுஷன் ஜனங்களுக்காக மரிப்பது நமக்கு நலமாயிருக்குமென்று நீங்கள் சிந்தியாமலிருக்கிறீர்கள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வானவர் அவனுடைய மரணத்தைக் குறித்து அப்படிச் சொன்னார்; அவர்களோ நித்திரை செய்து இளைப்பாறுகிறதைக் குறித்துச் சொன்னாரென்று நினைத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தை அவன் சுயமாய்ச் சொல்லாமல், அந்த வருஷத்துப் பிரதான ஆசாரியனானபடியினாலே இயேசு யூதஜனங்களுக்காக மரிக்கப்போகிறாரென்ற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தை அவன் சுயமாய்ச் சொல்லாமல், அந்த வருஷத்துப் பிரதான ஆசாரியனானபடியினாலே இயேசு யூதஜனங்களுக்காக மரிக்கப்போகிறாரென்ற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யேசு அவர்களை நோக்கி: லாசரு மரித்துப்போனான் என்று வெளிப்படையாய்ச் சொல்லி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ந்த ஜனங்களுக்காகமாத்திரமல்ல சிதறியிருக்கிற தேவனுடைய பிள்ளைகளை ஒன்றாகச் சேர்க்கிறதற்காகவும் மரிக்கப்போகிறாரென்றும், தீர்க்கதரிசனமாய்ச் சொன்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ந்த ஜனங்களுக்காகமாத்திரமல்ல சிதறியிருக்கிற தேவனுடைய பிள்ளைகளை ஒன்றாகச் சேர்க்கிறதற்காகவும் மரிக்கப்போகிறாரென்றும், தீர்க்கதரிசனமாய்ச் சொன்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ங்கே இராததினால் நீங்கள் விசுவாசமுள்ளவர்களாகிறதற்கு ஏதுவுண்டென்று உங்கள் நிமித்தம் சந்தோஷப்படுகிறேன்; இப்பொழுது அவனிடத்திற்குப் போவோம் வாருங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: கல்லை எடுத்துப்போடுங்கள் என்றார். மரித்தவனுடைய சகோதரியாகிய மார்த்தாள் அவரை நோக்கி: ஆண்டவரே, இப்பொழுது நாறுமே, நாலுநாளாயிற்றே என்ற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ங்கே இராததினால் நீங்கள் விசுவாசமுள்ளவர்களாகிறதற்கு ஏதுவுண்டென்று உங்கள் நிமித்தம் சந்தோஷப்படுகிறேன்; இப்பொழுது அவனிடத்திற்குப் போவோம் வாருங்கள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ந்நாள் முதல் அவரைக் கொலைச் செய்யும்படிக்கு ஆலோசனை பண்ண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ிதிமு என்னப்பட்ட தோமா மற்றச் சீஷர்களை நோக்கி: அவரோடேகூட மரிக்கும்படி நாமும் போவோம் வாருங்கள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ிதிமு என்னப்பட்ட தோமா மற்றச் சீஷர்களை நோக்கி: அவரோடேகூட மரிக்கும்படி நாமும் போவோம் வாருங்கள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ஆகையால் இயேசு அதன்பின்பு வெளியரங்கமாய் யூதருக்குள்ளே சஞ்சரியாமல், அவ்விடம்விட்டு வனாந்தரத்துக்குச் சமீபமான இடமாகிய எப்பிராயீம் என்னப்பட்ட ஊருக்குப்போய், அங்கே தம்முடைய சீஷருடனேகூடத் தங்கியிருந்த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ஆகையால் இயேசு அதன்பின்பு வெளியரங்கமாய் யூதருக்குள்ளே சஞ்சரியாமல், அவ்விடம்விட்டு வனாந்தரத்துக்குச் சமீபமான இடமாகிய எப்பிராயீம் என்னப்பட்ட ஊருக்குப்போய், அங்கே தம்முடைய சீஷருடனேகூடத் தங்கியிருந்த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வந்தபோது அவன் கல்லறையில் வைக்கப்பட்டு நாலுநாளாயிற்றென்று கண்ட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யூதருடைய பஸ்காபண்டிகை சமீபமாயிருந்தது, அதற்கு முன்னே அநேகர் தங்களைச் சுத்திகரித்துக்கொள்ளும்பொருட்டு நாட்டிலிருந்து எருசலேமுக்குப் போ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யூதருடைய பஸ்காபண்டிகை சமீபமாயிருந்தது, அதற்கு முன்னே அநேகர் தங்களைச் சுத்திகரித்துக்கொள்ளும்பொருட்டு நாட்டிலிருந்து எருசலேமுக்குப் போ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ெத்தானியா ஊர் எருசலேமுக்குச் சமீபமாய் ஏறக்குறைய இரண்டு மைல் தூரத்தில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யேசு அவளை நோக்கி: நீ விசுவாசித்தால் தேவனுடைய மகிமையைக் காண்பாய் என்று நான் உனக்குச் சொல்லவில்லையா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ங்கே அவர்கள் இயேசுவைத் தேடிக்கொண்டு தேவாலயத்தில் நிற்கையில், ஒருவரையொருவர் நோக்கி: உங்களுக் கெப்படித் தோன்றுகிறது, அவர் பண்டிகைக்கு வரமாட்டாரோ என்று பேசிக்கொண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ங்கே அவர்கள் இயேசுவைத் தேடிக்கொண்டு தேவாலயத்தில் நிற்கையில், ஒருவரையொருவர் நோக்கி: உங்களுக் கெப்படித் தோன்றுகிறது, அவர் பண்டிகைக்கு வரமாட்டாரோ என்று பேசிக்கொண்ட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ரில் அநேகர் மார்த்தாள் மரியாள் என்பவர்களுடைய சகோதரனைக் குறித்து அவர்களுக்கு ஆறுதல் சொல்லும்படி அவர்களிடத்தில் வந்திரு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பிரதான ஆசாரியரும் பரிசேயரும் அவரைப் பிடிக்கும்படி யோசித்து, அவர் இருக்கிற இடத்தை எவனாவது அறிந்திருந்தால், அதை அறிவிக்கவேண்டுமென்று கட்டளையிட்டிருந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பிரதான ஆசாரியரும் பரிசேயரும் அவரைப் பிடிக்கும்படி யோசித்து, அவர் இருக்கிற இடத்தை எவனாவது அறிந்திருந்தால், அதை அறிவிக்கவேண்டுமென்று கட்டளையிட்டிருந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வருகிறார் என்று மார்த்தாள் கேள்விப்பட்டபோது, அவருக்கு எதிர்கொண்டுபோனாள்; மரியாளோ வீட்டிலே உட்கார்ந்திருந்தா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த்தாள் இயேசுவினிடத்தில் வந்து: ஆண்டவரே, நீர் இங்கேயிருந்தீரானால் என் சகோதரன் மரிக்கமாட்ட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ம் நீர் தேவனிடத்தில் கேட்டுக்கொள்ளுவதெதுவோ அதைத் தேவன் உமக்குத் தந்தருளுவார் என்று அறிந்திருக்கிறேன் என்றா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ளை நோக்கி: உன் சகோதரன் உயிர்த்தெழுந்திருப்பான் என்ற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 மார்த்தாள்: உயிர்த்தெழுதல் நடக்கும் கடைசிநாளிலே அவனும் உயிர்த்தெழுந்திருப்பான் என்று அறிந்திருக்கிறேன் என்ற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மரித்தவன் வைக்கப்பட்ட இடத்திலிருந்த கல்லை எடுத்துப்போட்டார்கள். இயேசு தம்முடைய கண்களை ஏறெடுத்து: பிதாவே, நீர் எனக்குச் செவிகொடுத்தபடியினால் உம்மை ஸ்தோத்திரிக்கிறே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ளை நோக்கி: நானே உயிர்த்தெழுதலும் ஜீவனுமாயிருக்கிறேன், என்னை விசுவாசிக்கிறவன் மரித்தாலும் பிழைப்பான்;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ளை நோக்கி: நானே உயிர்த்தெழுதலும் ஜீவனுமாயிருக்கிறேன், என்னை விசுவாசிக்கிறவன் மரித்தாலும் பிழைப்பான்;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யிரோடிருந்து என்னை விசுவாசிக்கிறவனெவனும் என்றென்றைக்கும் மரியாமலும் இருப்பான்; இதை விசுவாசிக்கிறாயா என்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ள்: ஆம், ஆண்டவரே, நீர் உலகத்தில் வருகிறவரான தேவகுமாரனாகிய கிறிஸ்து என்று நான் விசுவாசிக்கிறேன் என்றா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ள்: ஆம், ஆண்டவரே, நீர் உலகத்தில் வருகிறவரான தேவகுமாரனாகிய கிறிஸ்து என்று நான் விசுவாசிக்கிறேன் என்றா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களைச் சொன்னபின்பு, அவள்போய், தன் சகோதரியாகிய மரியாளை ரகசியமாய் அழைத்து: போதகர் வந்திருக்கிறார், உன்னை அழைக்கிறார் என்றா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களைச் சொன்னபின்பு, அவள்போய், தன் சகோதரியாகிய மரியாளை ரகசியமாய் அழைத்து: போதகர் வந்திருக்கிறார், உன்னை அழைக்கிறார் என்றா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் அதைக் கேட்டவுடனே, சீக்கிரமாய் எழுந்து, அவரிடத்தில் வந்தா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இன்னும் கிராமத்துக்குள் வராமல், மார்த்தாள் தம்மைச் சந்தித்த இடத்திலே இருந்த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இன்னும் கிராமத்துக்குள் வராமல், மார்த்தாள் தம்மைச் சந்தித்த இடத்திலே இருந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மரித்தவன் வைக்கப்பட்ட இடத்திலிருந்த கல்லை எடுத்துப்போட்டார்கள். இயேசு தம்முடைய கண்களை ஏறெடுத்து: பிதாவே, நீர் எனக்குச் செவிகொடுத்தபடியினால் உம்மை ஸ்தோத்திரிக்கிறே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, வீட்டிலே அவளுடனேகூட இருந்து அவளுக்கு ஆறுதல் சொல்லிக்கொண்டிருந்த யூதர்கள், மரியாள் சீக்கிரமாய் எழுந்துபோகிறதைக் கண்டு: அவள், கல்லறையினிடத்தில் அழுகிறதற்குப் போகிறாள் என்று சொல்லி, அவளுக்குப் பின்னே போன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, வீட்டிலே அவளுடனேகூட இருந்து அவளுக்கு ஆறுதல் சொல்லிக்கொண்டிருந்த யூதர்கள், மரியாள் சீக்கிரமாய் எழுந்துபோகிறதைக் கண்டு: அவள், கல்லறையினிடத்தில் அழுகிறதற்குப் போகிறாள் என்று சொல்லி, அவளுக்குப் பின்னே போன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, வீட்டிலே அவளுடனேகூட இருந்து அவளுக்கு ஆறுதல் சொல்லிக்கொண்டிருந்த யூதர்கள், மரியாள் சீக்கிரமாய் எழுந்துபோகிறதைக் கண்டு: அவள், கல்லறையினிடத்தில் அழுகிறதற்குப் போகிறாள் என்று சொல்லி, அவளுக்குப் பின்னே போன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இருந்த இடத்தில் மரியாள் வந்து, அவரைக் கண்டவுடனே, அவர் பாதத்தில் விழுந்து: ஆண்டவரே, நீர் இங்கே இருந்தீரானால் என் சகோதரன் மரிக்கமாட்டான் என்றா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இருந்த இடத்தில் மரியாள் வந்து, அவரைக் கண்டவுடனே, அவர் பாதத்தில் விழுந்து: ஆண்டவரே, நீர் இங்கே இருந்தீரானால் என் சகோதரன் மரிக்கமாட்டான் என்றா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ள் அழுகிறதையும் அவளோடேகூட வந்த யூதர்கள் அழுகிறதையும் இயேசு கண்டபோது ஆவியிலே கலங்கித் துயரமடைந்து: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ள் அழுகிறதையும் அவளோடேகூட வந்த யூதர்கள் அழுகிறதையும் இயேசு கண்டபோது ஆவியிலே கலங்கித் துயரமடைந்து: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ை எங்கே வைத்தீர்கள் என்றார். ஆண்டவரே, வந்து பாரும் என்றார்கள்;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யேசு கண்ணீர் விட்டா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யூதர்கள்: இதோ, இவர் அவனை எவ்வளவாய்ச் சிநேகித்தார் என்றார்கள்!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ீர் எப்பொழுதும் எனக்குச் செவிகொடுக்கிறீர் என்று நான் அறிந்திருக்கிறேன்; ஆனாலும் நீர் என்னை அனுப்பினதைச் சூழ்ந்துநிற்கும் ஜனங்கள் விசுவாசிக்கும்படியாக அவர்கள் நிமித்தம் இதைச் சொன்னேன் என்ற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ில் சிலர் குருடனுடைய கண்களைத் திறந்த இவர், இவனைச் சாகாமலிருக்கப்பண்ணவும் கூடாதா என்ற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ில் சிலர் குருடனுடைய கண்களைத் திறந்த இவர், இவனைச் சாகாமலிருக்கப்பண்ணவும் கூடாதா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থা বলছি, য়েন তারা বিশ্বাস করে য়ে তুমি আমায় পাঠিয়েছ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এই কথা বলার পর যীশু জোর গলায় ডাকলেন, ‘লাসার বেরিয়ে এস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লাসার নামে একটি লোক অসুস্থ ছিলেন; তিনি বৈথনিযা গ্রামে থাকতেন৷ সেই গ্রামেই মরিয়ম ও তাঁর ব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র্থাও থাক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মৃত লাসার সেই কবর থেকে বাইরে এল৷ তার হাতপা টুকরো কাপড় দিয়ে তখনও বাঁধা ছিল আর তার মুখে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খানা কাপড় জড়ানো ছিল৷যীশু তখন তাদের বললেন, ‘বাঁধন খুলে দাও এবং ওকে য়েতে দা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ই মরিয়মই বহুমূল্য সুগন্ধি আতর যীশুর উপরে ঢেলে নিজের চুল দিয়ে তাঁর পা মুছিয়ে দিয়েছিলেন৷ লাস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েন এই মরিয়মেরই ভ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তখন মরিয়মের কাছে যাঁরা এসেছিল, সেই সব ইহুদীদের মধ্যে অনেকে যীশু যা করলেন তা দেখে যীশু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এরপর যীশু আবার অন্তরে বিচলিত হয়ে উঠলেন৷ লাসারকে য়েখানে রাখা হয়েছিল, যীশু সেই কবর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ই লাসারের বোনেরা একটি লোক পাঠিয়ে যীশুকে বলে পাঠালেন, ‘প্রভু, আপনার প্রিয় বন্ধু লাসার অসুস্থ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কিন্তু তাদের মধ্যে কয়েকজন ফরীশীদের কাছে গিয়ে যীশু যা করেছিলেন তা তাদের জানাল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ীশু একথা শুনে বললেন, ‘এই রোগে তার মৃত্যু হবে না; কিন্তু তা ঈশ্বরের মহিমার জন্যই হয়েছে,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পুত্র মহিমান্বিত হ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এরপর প্রধান যাজক ও ফরীশীরা পরিষদের এক মহাসভা ডেকে সেখানে নিজেদের মধ্যে বলাবলি করল, ‘আমরা এখন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? এই লোকটা তো অনেক অলৌকিক চিহ্নকার্য় 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ীশু মার্থা, তার বোনও লাসারকে ভালবাস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আমরা যদি ওকে এই ভাবেই চলতে দিই তাহলে তো সকলেই এর ওপর বিশ্বাস করবে৷ তখন রোমীয়েরা এসে আমাদের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্দির ও আমাদের জাতিকে ধ্বংস কর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ই তিনি যখন শুনলেন য়ে লাসার অসুস্থ, তখন য়েখানে ছিলেন সেই জায়গায় আরো দুদিন রয়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েন৷ কবরটি ছিল একটা গুহা, যার প্রবেশ পথ একটা পাথর দিয়ে ঢাকা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কিন্তু তাদের মধ্যে একজন, য়াঁর নাম কাযাফা, যিনি সেই বছরের জন্য মহাযাজকের পদ পেয়েছিলেন,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‘তোমরা কিছুই জান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রপর তিনি শিষ্যদের বললেন, ‘চল, আমরা আবার যিহূদিযাতে যা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ঁর শিষ্যরা তাঁকে বললেন, ‘গুরু, সম্প্রতি সেখানকার লোকেরা আপনাকে পাথর ছুঁড়ে মেরে ফেলতে চা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বে কেন আপনি আবার সেখানে য়েতে চাইছ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র উত্তরে যীশু বললেন, ‘দিনে বারো ঘন্টা আলো থাকে৷ কেউ যদি দিনের আলোতে চলে তবে সে হোঁচট খেয়ে প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য় না, কারণ সে জগতের আলো দেখতে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কেউ যদি রাতের আঁধারে চলে তবে সে হোঁচট খায়, কারণ তার সামনে কোন আলো নে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িনি একথা বলার পর তাদের আবার বললেন, ‘আমাদের বন্ধু লাসার ঘুমিয়ে পড়েছে; কিন্তু আমি তাকে জাগ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চ্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যীশু বললেন, ‘ঐ পাথরটা সরিয়ে ফেল৷’সেই মৃত ব্যক্তির বোন মার্থা বললেন, ‘প্রভু চারদিন আগে লাসা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খন তাঁর শিষ্যরা তাঁকে বললেন, ‘প্রভু, সে যদি ঘুমিয়ে থাকে তবে সে ভাল হয়ে য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আর তোমরা এও বোঝ না য়ে গোটা জাতি ধ্বংস হওযার পরিবর্তে সেই মানুষের মৃত্যু হওযা তোমাদের পক্ষ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ঙ্গলজনক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ীশু লাসারের মৃত্যুর বিষয়ে বলছিলেন, কিন্তু তাঁরা মনে করলেন তিনি তাঁর স্বাভাবিক ঘুমের কথা বল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একথা কাযাফা য়ে নিজের থেকে বললেন তা নয়, কিন্তু সেই বছরের জন্য মহাযাজক হওযাতে তিনি এই ভাববাণ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, য়ে সমগ্র জাতির জন্য যীশু মৃত্যুবরণ করতে যাচ্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ই যীশু তখন তাদের স্পষ্ট করে বললেন, ‘লাসার মারা গ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যীশু য়ে কেবল ইহুদী জাতির জন্য মৃত্যুবরণ করবেন তা নয়, সারা জগতে য়ে সমস্ত ঈশ্বরের সন্তান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রদিকে ছড়িয়ে আছে, তাদের সকলকে একত্রিত করার জন্য যীশু মৃত্যুবরণ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র তোমাদের কথা ভেবে আমি আনন্দিত য়ে আমি সেখানে ছিলাম না, কারণ এখন তোমরা আমাকে বিশ্বাস করবে৷ চ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 হয়েছে৷ এখন পাথর সরালে এর মধ্য থেকে দুর্গন্ধ বের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ন আমরা তার কাছে যা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তাই সেই দিন থেকে তারা যীশুকে হত্যা করার জন্য চক্রান্ত ক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খন থোমা (যাঁকে দিদুমঃ বলে) অন্য শিষ্যদের উদ্দেশ্য করে বললেন, ‘চল, আমরাও যাবো, আমরাও যীশু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র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যীশু তখন প্রকাশ্যে ইহুদীদের মধ্যে চলাফেরা বন্ধ করে দিলেন৷ তিনি সেখান থেকে মরুপ্রান্তর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ফ্রযিম নামে এক শহরে চলে গেলেন এবং সেখানে তিনি তাঁর শিষ্যদের সঙ্গে থাক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ীশু বৈথনিযাতে এসে জানতে পারলেন য়ে গত চারদিন ধরে লাসার কবরে 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ইহুদীদের নিস্তারপর্ব এগিয়ে আসছিল, আর অনেক লোক নিজেদের শুচি করবার জন্য নিস্তারপর্বের আগেই দ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জেরুশালেম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বৈথনিযা থেকে জেরুশালেমের দূরত্ব ছিল প্রায় দুই মা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যীশু তাঁকে বললেন, ‘আমি কি তোমায় বলিনি, যদি বিশ্বাস কর তবে ঈশ্বরের মহিমা দেখতে পাব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তারা সেখানে যীশুর খোঁজ করতে লাগল৷ তারা মন্দির চত্বরে দাঁড়িয়ে পরস্পর বলাবলি করতে লাগল,. ‘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মনে কর? তিনি কি এই পর্বে আসব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ই ইহুদীদের অনেকেই মার্থা ও মরিয়মকে তাঁদের ভাইয়ের মৃত্যুর পর সান্ত্বনা দিতে এস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প্রধান যাজকরা ও ফরীশীরা এই আদেশ দিল য়ে, যীশু কোথায় আছেন তা যদি কেউ জানে তবে তাদের য়েন জানা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 যাতে তারা তাঁকে গ্রেপ্তার কর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মার্থা যখন শুনলেন য়ে যীশু এসেছেন, তখন তাঁর সঙ্গে দেখা করতে গেলেন, কিন্তু মরিয়ম ঘরেই থাক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মার্থা যীশুকে বললেন, ‘প্রভু, আপনি যদি এখানে থাকতেন তাহলে আমার ভাই মরত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এখনও আমি জানি য়ে, আপনি ঈশ্বরের কাছে যা কিছু চাইবেন, ঈশ্বর আপনাকে তাই দে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ীশু তাঁকে বললেন, ‘তোমার ভাই আবার উঠ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মার্থা তাঁকে বললেন, ‘আমি জানি শেষ দিনে পুনরুত্থানের সময় সে আবার উঠ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এরপর তারা সেই পাথরখানা সরিয়ে দিল, আর যীশু উর্দ্ধ দিকে তাকিয়ে বললেন, ‘পিতা, আমি তোমায় ধন্যবা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ীশু মার্থাকে বললেন, ‘আমিই পুনরুত্থান, আমিই জীবন৷ য়ে কেউ আমাকে বিশ্বাস করে, সে মরবার পর জীব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িরে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়ে কেউ জীবিত আছে ও আমায় বিশ্বাস করে, সে কখনও মরবে না৷ তুমি কি একথা বিশ্বাস কর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মার্থা তাঁকে বললেন, ‘হ্যাঁ, প্রভু! আমি বিশ্বাস করি য়ে জগতে যাঁর আসার কথা আছে আপনিই সেই খ্রীষ্ট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পুত্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এই কথা বলার পর মার্থা সেখান থেকে চলে গেলেন ও তার বোন মরিয়মকে একান্তে ডেকে বললেন, ‘গুরু এসেছ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তিনি তোমায় ডাকছ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মরিয়ম একথা শুনে তাড়াতাড়ি করে যীশুর কাছ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যীশু তখনও গ্রামের মধ্যে ঢোকেন নি৷ মার্থা য়েখানে তাঁর সঙ্গে দেখা করতে এসেছিলেন তিনি সেখান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ই, কারণ তুমি আমার কথা শুন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য়ে ইহুদীরা মরিয়মের সঙ্গে বাড়িতে ছিল ও তাঁকে সান্ত্বনা দিচ্ছিল, তারা যখন দেখল য়ে মরিয়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ড়াতাড়ি করে উঠে বাইরে যাচ্ছেন, তখন তারাও তার পিছনে পিছনে চলল, তারা মনে করল য়ে তিনি হয়তো লাসা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বরের কাছে যাচ্ছেন ও সেখানে গিয়ে কাঁদ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যীশু য়েখানে ছিলেন, মরিয়ম সেখানে এসে তাঁকে দেখে তাঁর পায়ের ওপর পড়ে বললেন, ‘প্রভু, আপনি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ানে থাকতেন, আমার ভাই মরত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যীশু যখন দেখলেন য়ে মরিয়ম কাঁদছেন আর তার সঙ্গে য়ে সব ইহুদীরা এসেছিল তারাও কাঁদছে, তখন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ঃখিত হয়ে উঠলেন এবং অন্তরে গভীরভাবে বিচলিত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খন তিনি বললেন, ‘তোমরা তাকে কোথায় রেখেছ?’ তারা বললেন, ‘প্রভু, আসুন, এসে দেখু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যীশু কেঁদে ফে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তখন সেই ইহুদীরা সকলে বলতে লাগল, ‘দেখ! উনি লাসারকে কত ভালোবাসত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আমি জানি তুমি সব সময়ই আমার কথা শুনে থাক৷ কিন্তু আমার চারপাশে যাঁরা দাঁড়িয়ে আছে তাদের জন্য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কিন্তু তাদের মধ্যে আবার কেউ কেউ বলল, ‘যীশু তো অন্ধকে দৃষ্টিশক্তি দিয়েছেন; কেন তিনি লাসা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র হাত থেকে বাঁচালেন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2026-08-01T11:08:34Z</dcterms:created>
  <dcterms:modified xsi:type="dcterms:W3CDTF">2026-08-01T11:08:34Z</dcterms:modified>
  <dc:title>யோவான்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