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இராஜாதி இராஜன் இயேசு வருவார்
சிந்திக்க ஆயத்தமா ?
வருவேன் என்றவர் சீக்கிரம் வருவார் 
சந்திக்க ஆயத்தமா ?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ேள் ! கேள் ! மானிடரே 
சந்திக்க ஆயத்தமா ? 
இராஜாதி இராஜனாய் வந்திடுவார்
சந்திக்க ஆயத்தமா ?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 பல்லாயிரம் மக்கள் ஆயத்தமே 
சந்திக்க ஆயத்தமா ?
பரலோக வாழ்வின் நல்பாக்கியத்தை
சந்திக்க ஆயத்தமா ?
3.  குத்தினோர் யாவரும் கண்டிடுவார்
சந்திக்க ஆயத்தமா ?
கத்திக் கதறியே தாழிடுவார் 
சந்திக்க ஆயத்தமா ?
4.  உலகமனைத்துமே கண்டிடுமே 
சந்திக்க ஆயத்தமா ?
பரிசுத்தவான்களின் போர் நிற்குமே
சந்திக்க ஆயத்தமா 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2026-07-25T11:44:44Z</dcterms:created>
  <dcterms:modified xsi:type="dcterms:W3CDTF">2026-07-25T11:44:44Z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