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81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உம் சித்தம் நான் செய்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ுதான் என் உணவ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இரத்தத்தால் கழுவின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ட்சிப்பால் உடுத்தினீர்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ே என் இயேசுவே ஆருயி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ட்கொண்ட என் தெய்வ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உம்மை நான் மற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ாய் வாழ்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ாழ்வோ சாவ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ுதான் பிரிக்க முடி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ாயைப்போல் தேற்றின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ந்தை போல் அணைத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7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2026-09-08T15:37:53Z</dcterms:created>
  <dcterms:modified xsi:type="dcterms:W3CDTF">2026-09-08T15:37:53Z</dcterms:modified>
  <dc:title>துதிப் பாடல்கள் : 177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