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உம் சித்தம் நான் செய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ுதான் என் உணவ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இரத்தத்தால் கழுவி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ட்சிப்பால் உடுத்தினீர்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ே என் இயேசுவே ஆருயி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ட்கொண்ட என்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ம்மை நான் மற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ாய் வாழ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ாழ்வோ சாவ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ுதான் பிரிக்க முட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ாயைப்போல் தேற்றி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ந்தை போல் அணை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2026-07-25T10:25:58Z</dcterms:created>
  <dcterms:modified xsi:type="dcterms:W3CDTF">2026-07-25T10:25:58Z</dcterms:modified>
  <dc:title>துதிப் பாடல்கள் : 177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