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கிருபை என்றுமுள்ளது!
அவர் கிருபை என்றுமுள்ளது!
அவரைப் போற்றித் துதித்துப் பாடி,
அல்லேலூயா என்றார்ப் பரிப்போம்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கிருபை என்றுமுள்ளது!
அவர் கிருபை என்றுமுள்ளது!
அவரைப் போற்றித் துதித்துப் பாடி,
அல்லேலூயா என்றார்ப் பரிப்போம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ெருக்கப்பட்டும் மடிந்திடாமல்
கர்த்தர் தாம் நம்மைக் காத்ததாலே, (2)
அவர் நல்லவர், அவர் வல்லவர்,
அவர் கிருபை என்றுமுள்ளது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கிருபை என்றுமுள்ளது!
அவர் கிருபை என்றுமுள்ளது!
அவரைப் போற்றித் துதித்துப் பாடி,
அல்லேலூயா என்றார்ப் பரிப்போம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த்துரு சேனை தொடர்ந்து சூழ்கையில்
பக்தனாம் தாவீதின் தேவன் நமக்காய் (2)
முன் சென்றாரே, அவர் வல்லவர்,
அவர் கிருபை என்றுமுள்ளது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கிருபை என்றுமுள்ளது!
அவர் கிருபை என்றுமுள்ளது!
அவரைப் போற்றித் துதித்துப் பாடி,
அல்லேலூயா என்றார்ப் பரிப்போம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அக்கினி சோதனை பட்சிக்க வந்தும்
முட் செடி தன்னில் தோன்றிய தேவன்.(2)
பாது காத்தாரே, அவர் நல்லவர்,
அவர் கிருபை என்றுமுள்ளது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கிருபை என்றுமுள்ளது!
அவர் கிருபை என்றுமுள்ளது!
அவரைப் போற்றித் துதித்துப் பாடி,
அல்லேலூயா என்றார்ப் பரிப்போம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காரிருள் போன்ற கஷ்டங்கள் வந்தும்
பாரினில் அவர் என் பாதையில் ஒளியாய் (2)
என்னை நடத்தினார், அவர் நல்லவர்,
அவர் கிருபை என்றுமுள்ளது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2026-07-25T11:43:21Z</dcterms:created>
  <dcterms:modified xsi:type="dcterms:W3CDTF">2026-07-25T11:43:21Z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