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ெருக்கப்பட்டும் மடிந்திடாமல்
கர்த்தர் தாம் நம்மைக் காத்ததாலே, (2)
அவர் நல்லவர், அவர் வ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ுரு சேனை தொடர்ந்து சூழ்கையில்
பக்தனாம் தாவீதின் தேவன் நமக்காய் (2)
முன் சென்றாரே, அவர் வ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்கினி சோதனை பட்சிக்க வந்தும்
முட் செடி தன்னில் தோன்றிய தேவன்.(2)
பாது காத்தாரே, அவர் ந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ரிருள் போன்ற கஷ்டங்கள் வந்தும்
பாரினில் அவர் என் பாதையில் ஒளியாய் (2)
என்னை நடத்தினார், அவர் ந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2026-09-09T15:59:28Z</dcterms:created>
  <dcterms:modified xsi:type="dcterms:W3CDTF">2026-09-09T15:59:28Z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