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ரத்தால் தாங்கி என்னை
திருச்சித்தம் போல் நடத்திடுமே
குயவன் கையில் களிமண் நான்
அனுதினமும் வனைந்திட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வசனம் தியானிக்கையில்
இதயமதில் ஆறுதலே
காரிருளில் நடக்கையிலே
தீபமாக வழி நடத்த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ழ்கடலில் அலைகளினால்
அசையும்போது என் படகில்
ஆத்ம நண்பர் இயேசு உண்டே
சேர்ந்திடுவேன் அவர் சமூக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் நமக்காய் ஜீவன் தந்து
அளித்தனரே பெரிய மீட்பு
கண்களினால் காண்கிறேனே
இன்பக் கானான் தேசமத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ரத்தால் தாங்கி என்னை
திருச்சித்தம் போல் நடத்திடுமே
குயவன் கையில் களிமண் நான்
அனுதினமும் வனைந்த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2026-09-15T16:23:59Z</dcterms:created>
  <dcterms:modified xsi:type="dcterms:W3CDTF">2026-09-15T16:23:59Z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