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ேனைகளின் கர்த்தராகிய ஆண்டவரே, உமக்காகக் காத்திருக்கிறவர்கள் என்னிமித்தம் வெட்கப்பட்டுப்போகாதிருப்பார்களாக; இஸ்ரவேலின் தேவனே, உம்மைத் தேடுகிறவர்கள் என்னிமித்தம் நாணமடையாதிருப்பார்கள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ேனைகளின் கர்த்தராகிய ஆண்டவரே, உமக்காகக் காத்திருக்கிறவர்கள் என்னிமித்தம் வெட்கப்பட்டுப்போகாதிருப்பார்களாக; இஸ்ரவேலின் தேவனே, உம்மைத் தேடுகிறவர்கள் என்னிமித்தம் நாணமடையாதிருப்பார்கள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நிமித்தம் நிந்தையைச் சகித்தேன்; இலச்சை என் முகத்தை மூடிற்ற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சகோதரருக்கு வேற்று மனுஷனும், என் தாயின் பிள்ளைகளுக்கு அந்நியனுமான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்முடைய வீட்டைக்குறித்து உண்டான பக்திவைராக்கியம் என்னைப் படசித்தது; உம்மை நிந்திக்கிறவர்களுடைய நிந்தனைகள் என்மேல் விழ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ஆத்துமா வாடும்படி உபவாசித்து அழுதேன்; அதுவும் எனக்கு நிந்தையாய் முடி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ட்டை என் உடுப்பாக்கினேன்; அப்பொழுதும் அவர்களுக்கு பழமொழியான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ாசலில் உட்கார்ந்திருக்கிறவர்கள் எனக்கு விரோதமாய்ப் பேசுகிறார்கள்; மதுபானம்பண்ணுகிறவர்களின் பாடலான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கர்த்தாவே, அநுக்கிரக காலத்திலே உம்மை நோக்கி விண்ணப்பஞ் செய்கிறேன்; தேவனே உமது மிகுந்த கிருபையினாலும் உமது இரட்சிப்பின் சத்தியத்தினாலும் எனக்குச் செவிகொடுத்தருள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கர்த்தாவே, அநுக்கிரக காலத்திலே உம்மை நோக்கி விண்ணப்பஞ் செய்கிறேன்; தேவனே உமது மிகுந்த கிருபையினாலும் உமது இரட்சிப்பின் சத்தியத்தினாலும் எனக்குச் செவிகொடுத்தருள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என்னை இரட்சியும்; வெள்ளங்கள் என் ஆத்துமாமட்டும் பெருகிவரு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அமிழ்ந்திப்போகாதபடிக்குச் சேற்றினின்று என்னைத் தூக்கிவிடும்; என்னைப் பகைக்கிறவர்களினின்றும் நிலையாத ஜலத்தினின்றும் நான் நீங்கும்படி செய்ய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அமிழ்ந்திப்போகாதபடிக்குச் சேற்றினின்று என்னைத் தூக்கிவிடும்; என்னைப் பகைக்கிறவர்களினின்றும் நிலையாத ஜலத்தினின்றும் நான் நீங்கும்படி செய்ய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ஜலப்பிரவாகங்கள் என்மேல் புரளாமலும், ஆழம் என்னை விழுங்காமலும், பாதாளம் என்மேல் தன் வாயை அடைத்துக்கொள்ளாமலும் இருப்பத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ாவே, என் விண்ணப்பத்தைக் கேட்டருளும், உம்முடைய தயை நலமாயிருக்கிறது; உமது உருக்கமான இரக்கங்களின்படி என்னைக் கடாட்சித்தருள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மது முகத்தை உமது அடியேனுக்கு மறையாதேயும்; நான் வியாகுலப்படுகிறேன், எனக்குத் தீவிரமாய்ச் செவிகொடுத்தருள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் என் ஆத்துமாவினிடத்தில் வந்து அதை விடுதலைபண்ணும்; என் சத்துருக்களினிமித்தம் என்னை மீட்டுவி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ரீர் என் நிந்தையையும் என் வெட்கத்தையும் என் அவமானத்தையும் அறிந்திருக்கிறீர்; என் சத்துருக்கள் எல்லாரும் உமக்கு முன்பாக இருக்கி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ிந்தை என் இருதயத்தைப் பிளந்தது; நான் மிகவும் வேதனைப்படுகிறேன்; எனக்காக பரிதபிக்கிறவனுண்டோ என்று காத்திருந்தேன் ஒருவனும் இல்லை; தேற்றுகிறவர்களுக்குக் காத்திருந்தேன், ஒருவனையும் காண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ிந்தை என் இருதயத்தைப் பிளந்தது; நான் மிகவும் வேதனைப்படுகிறேன்; எனக்காக பரிதபிக்கிறவனுண்டோ என்று காத்திருந்தேன் ஒருவனும் இல்லை; தேற்றுகிறவர்களுக்குக் காத்திருந்தேன், ஒருவனையும் காண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ஆகாரத்தில் கசப்புக் கலந்து கொடுத்தார்கள், என் தாகத்துக்குக் காடியைக் குடிக்கக்கொடுத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ழமான உளையில் அமிழ்ந்திருக்கிறேன், நிற்க நிலையில்லை, நிலையாத ஜலத்தில் ஆழ்ந்திருக்கிறேன்; வெள்ளங்கள் என்மேல் புரண்டுபோகி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ுடைய பந்தி அவர்களுக்குக் கண்ணியும், அவர்களுடைய செல்வம் அவர்களுக்கு வலையுமாயிருக்கக்கடவ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டைய கண்கள் காணாதபடி அந்தகாரப்படக்கடவது; அவர்கள் இடுப்புகளை எப்போதும் தள்ளாடப்பண்ண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ம்முடைய உக்கிரத்தை அவர்கள்மேல் ஊற்றும்; உம்முடைய கோபாக்கினி அவர்களைத் தொடர்ந்து பிடிப்பத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வாசஸ்தலம் பாழாகக்கடவது; அவர்களுடைய கூடாரங்களில் குடியில்லாமற்போவத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ேவரீர் அடித்தவனை அவர்கள் துன்பப்படுத்தி, நீர் காயப்படுத்தினவர்களை நோகப் பேசுகிறார்கள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க்கிரமத்தின்மேல் அக்கிரமத்தை அவர்கள்மேல் சுமத்தும், அவர்கள் உமது நீதிக்கு வந்தெட்டாதிருப்பார்கள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ஜீவபுஸ்தகத்திலிருந்து அவர்கள்பேர் கிறுக்கப்பட்டுப்போவதாக; நீதிமான்கள் பேரோடே அவர்கள் பேர் எழுதப்படாதிருப்பதாக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ோ சிறுமையும் துயரமுமுள்ளவன்; தேவனே, உம்முடைய இரட்சிப்பு எனக்கு உயர்ந்த அடைக்கலமாவத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ேவனுடைய நாமத்தைப் பாட்டினால் துதித்து, அவரை ஸ்தோத்திரத்தினால் மகிமைப்படுத்துவ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ொம்பும் விரிகுளம்புமுள்ள காளையெருதைப்பார்க்கிலும், இதுவே கர்த்தருக்குப் பிரியம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ழமான உளையில் அமிழ்ந்திருக்கிறேன், நிற்க நிலையில்லை, நிலையாத ஜலத்தில் ஆழ்ந்திருக்கிறேன்; வெள்ளங்கள் என்மேல் புரண்டுபோகிற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ாந்தகுணமுள்ளவர்கள் இதைக்கண்டு சந்தோஷப்படுவார்கள்; தேவனைத் தேடுகிறவர்களே, உங்கள் இருதயம் வாழ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ர் எளியவர்களின் விண்ணப்பத்தைக் கேட்கிறார், கட்டுண்ட தம்முடையவர்களை அவர் புறக்கணிய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வானமும் பூமியும் சமுத்திரங்களும் அவைகளில் சஞ்சரிக்கிற யாவும் அவரைத் துதிக்கக்கடவ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வானமும் பூமியும் சமுத்திரங்களும் அவைகளில் சஞ்சரிக்கிற யாவும் அவரைத் துதிக்கக்கடவ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ேவன் சீயோனை இரட்சித்து, யூதாவின் பட்டணங்களைக் கட்டுவார்; அப்பொழுது அங்கே குடியிருந்து அதைச் சுதந்தரித்துக்கொள்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ேவன் சீயோனை இரட்சித்து, யூதாவின் பட்டணங்களைக் கட்டுவார்; அப்பொழுது அங்கே குடியிருந்து அதைச் சுதந்தரித்துக்கொள்வ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ுடைய ஊழியக்காரரின் சந்ததியார் அதைச் சுதந்தரித்துக்கொள்வார்கள்; அவருடைய நாமத்தை நேசிக்கிறவர்கள் அதில் வாசமாயிருப்ப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கூப்பிடுகிறதினால் இளைத்தேன்; என் தொண்டை வறண்டுபோயிற்று; என் தேவனுக்கு நான் காத்திருக்கையால், என் கண்கள் பூத்துப்போயிற்ற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கூப்பிடுகிறதினால் இளைத்தேன்; என் தொண்டை வறண்டுபோயிற்று; என் தேவனுக்கு நான் காத்திருக்கையால், என் கண்கள் பூத்துப்போ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ிமித்தமில்லாமல் என்னைப் பகைக்கிறவர்கள் என் தலைமயிரிலும் அதிகமாயிருக்கிறார்கள்; வீணாக எனக்குச் சத்துருக்களாகி என்னைச் சங்கரிக்கவேண்டுமென்றிருக்கிறவர்கள் பலத்திருக்கிறார்கள்; நான் எடுத்துக்கொள்ளாததை நான் கொடுக்கவேண்டியதா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ிமித்தமில்லாமல் என்னைப் பகைக்கிறவர்கள் என் தலைமயிரிலும் அதிகமாயிருக்கிறார்கள்; வீணாக எனக்குச் சத்துருக்களாகி என்னைச் சங்கரிக்கவேண்டுமென்றிருக்கிறவர்கள் பலத்திருக்கிறார்கள்; நான் எடுத்துக்கொள்ளாததை நான் கொடுக்கவேண்டியதாய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ே, நீர் என் புத்தியீனத்தை அறிந்திருக்கிறீர்; என் குற்றங்கள் உமக்கு மறைந்திருக்க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5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ప్రభువా, సైన్యములకధిపతివగు యెహోవా, నీకొరకు కనిపెట్టుకొనువారికి నావలన సిగ్గు కలుగ నియ్యకు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శ్రాయేలు దేవా, నిన్ను వెదకువారిని నావలన అవమానము నొంద నియ్యక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నీ నిమిత్తము నేను నిందనొందినవాడనైతిని నీ నిమిత్తము సిగ్గు నా ముఖమును క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నా సహోదరులకు నేను అన్యుడనైతిని నా తల్లి కుమారులకు పరుడనైత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నీ యింటినిగూర్చిన ఆసక్తి నన్ను భక్షించియున్నది నిన్ను నిందించినవారి నిందలు నామీద పడియున్నవ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ఉపవాసముండి నేను కన్నీరు విడువగా అది నాకు నిందాస్పదమ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నేను గోనెపట్ట వస్త్రముగా కట్టుకొనినప్పుడు వారికి హాస్యాస్పదుడనైత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గుమ్మములలో కూర్చుండువారు నన్నుగూర్చి మాట లాడుకొందురు త్రాగుబోతులు నన్నుగూర్చి పాటలు పాడ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యెహోవా, అనుకూల సమయమున నేను నిన్ను ప్రార్థించుచున్నాను. దేవా, నీ కృపాబాహుళ్యమునుబట్టి నీ రక్ష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త్యమునుబట్టి నాకుత్తరమిమ్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దేవా, జలములు నా ప్రాణముమీద పొర్లుచున్నవి నన్ను రక్షింప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నేను దిగిపోకుండ ఊబిలోనుండి నన్ను తప్పించుము నా పగవారిచేతిలోనుండి అగాధజలములలోనుండి న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ప్పించ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నీటివరదలు నన్ను ముంచనియ్యకుము అగాధసముద్రము నన్ను మింగనియ్యకుము గుంట నన్ను మింగనియ్యక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యెహోవా, నీ కృప ఉత్తమత్వమునుబట్టి నాకు ఉత్తర మిమ్ము నీ వాత్సల్యబాహుళ్యతనుబట్టి నాతట్టు తిరుగ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నీ సేవకునికి విముఖుడవై యుండకుము నేను ఇబ్బందిలోనున్నాను త్వరగా నాకు ఉత్తరమిమ్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నాయొద్దకు సమీపించి నన్ను విమోచింపుము. నా శత్రువులను చూచి నన్ను విడిపింప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నిందయు సిగ్గును అవమానమును నాకు కలిగెననినీకు తెలిసియున్నది. నా విరోధులందరు నీకు కనబడుచున్నా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నిందకు నా హృదయము బద్దలాయెను నేను బహుగా కృశించియున్నాను కరుణించువారికొరకు కనిపెట్టుకొంటిని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వ రును లేకపోయిరి. ఓదార్చువారికొరకు కనిపెట్టుకొంటినిగాని యెవరును కానరారై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వారు చేదును నాకు ఆహారముగా పెట్టిరి నాకు దప్పియైనప్పుడు చిరకను త్రాగని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నిలుక యియ్యని అగాధమైన దొంగ ఊబిలో నేను దిగిపోవుచున్నాను అగాధ జలములలో నేను దిగబడియున్నాను వరద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వారి భోజనము వారికి ఉరిగా నుండును గాక వారు నిర్భయులై యున్నప్పుడు అది వారికి ఉరిగా నుండును గా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వారు చూడకపోవునట్లు వారి కన్నులు చీకటి కమ్మును గాక వారి నడుములకు ఎడతెగని వణకు పుట్టించ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వారిమీద నీ ఉగ్రతను కుమ్మరించుము నీ కోపాగ్ని వారిని పట్టుకొనును గా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వారి పాళెము పాడవును గాక వారి గుడారములలో ఎవడును ఉండకపోవును గా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నీవు మొత్తినవానిని వారు తరుముచున్నారు నీవు గాయపరచినవారి వేదనను వివరించుచున్నా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దోషముమీద దోషము వారికి తగులనిమ్ము నీ నీతి వారికి అందనీయక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జీవగ్రంథములోనుండి వారి పేరును తుడుపు పెట్టుము నీతిమంతుల పట్టీలో వారి పేరులు వ్రాయక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నేను బాధపడినవాడనై వ్యాకులపడుచున్నాను దేవా, నీ రక్షణ నన్ను ఉద్ధరించును గా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కీర్తనలతో నేను దేవుని నామమును స్తుతించెదను కృతజ్ఞతాస్తుతులతో నేనాయనను ఘనపరచెద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ఎద్దుకంటెను, కొమ్ములును డెక్కలునుగల కోడె కంటెను అది యెహోవాకు ప్రీతికర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న్ను ముంచివేయుచున్నవ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బాధపడువారు దాని చూచి సంతోషించుదురు దేవుని వెదకువారలారా, మీ ప్రాణము తెప్పరిల్లును గా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యెహోవా దరిద్రుల మొఱ్ఱ ఆలకించువాడు ఖైదులో నుంచబడిన తన వారిని ఆయన తృణీకరించు వాడు క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భూమ్యాకాశములు ఆయనను స్తుతించును గాక సముద్రములును వాటియందు సంచరించు సమస్త మును ఆయనను స్తుతించ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ా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దేవుడు సీయోనును రక్షించును ఆయన యూదా పట్టణములను కట్టించును జనులు అక్కడ నివసించెదరు అ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వశమ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ఆయన సేవకుల సంతానము దానిని స్వతంత్రించు కొనును ఆయన నామమును ప్రేమించువారు అందులో నివ సించెద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నేను మొఱ్ఱపెట్టుటచేత అలసియున్నాను నా గొంతుక యెండిపోయెను నా దేవునికొరకు కనిపెట్టుటచేత నా కన్న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్షీణించ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నిర్నిమిత్తముగా నామీద పగపట్టువారు నా తలవెండ్రుకలకంటె విస్తారముగా ఉన్నారు అబద్ధమునుబట్ట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కుశత్రువులై నన్ను సంహరింప గోరువారు అనేకులు నేను దోచుకొననిదానిని నేను ఇచ్చుకొనవలసి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దేవా, నా బుద్ధిహీనత నీకు తెలిసేయున్నది నా అపరాధములు నీకు మరుగైనవి కావ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2026-06-16T11:22:48Z</dcterms:created>
  <dcterms:modified xsi:type="dcterms:W3CDTF">2026-06-16T11:22:48Z</dcterms:modified>
  <dc:title>சங்கீதம் : 69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