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presProps" Target="presProps.xml"/>
  <Relationship Id="rId54" Type="http://schemas.openxmlformats.org/officeDocument/2006/relationships/viewProps" Target="viewProps.xml"/>
  <Relationship Id="rId5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ன் சகோதரருக்கு வேற்று மனுஷனும், என் தாயின் பிள்ளைகளுக்கு அந்நியனுமான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ம்முடைய வீட்டைக்குறித்து உண்டான பக்திவைராக்கியம் என்னைப் படசித்தது; உம்மை நிந்திக்கிறவர்களுடைய நிந்தனைகள் என்மேல் விழுந்த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ம்முடைய வீட்டைக்குறித்து உண்டான பக்திவைராக்கியம் என்னைப் படசித்தது; உம்மை நிந்திக்கிறவர்களுடைய நிந்தனைகள் என்மேல் விழுந்த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ே, என்னை இரட்சியும்; வெள்ளங்கள் என் ஆத்துமாமட்டும் பெருகிவருகிற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ழமான உளையில் அமிழ்ந்திருக்கிறேன், நிற்க நிலையில்லை, நிலையாத ஜலத்தில் ஆழ்ந்திருக்கிறேன்; வெள்ளங்கள் என்மேல் புரண்டுபோகிற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ஆழமான உளையில் அமிழ்ந்திருக்கிறேன், நிற்க நிலையில்லை, நிலையாத ஜலத்தில் ஆழ்ந்திருக்கிறேன்; வெள்ளங்கள் என்மேல் புரண்டுபோகிற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ன் ஆத்துமா வாடும்படி உபவாசித்து அழுதேன்; அதுவும் எனக்கு நிந்தையாய் முடிந்தத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ரட்டை என் உடுப்பாக்கினேன்; அப்பொழுதும் அவர்களுக்கு பழமொழியான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ாசலில் உட்கார்ந்திருக்கிறவர்கள் எனக்கு விரோதமாய்ப் பேசுகிறார்கள்; மதுபானம்பண்ணுகிறவர்களின் பாடலான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ாசலில் உட்கார்ந்திருக்கிறவர்கள் எனக்கு விரோதமாய்ப் பேசுகிறார்கள்; மதுபானம்பண்ணுகிறவர்களின் பாடலான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கூப்பிடுகிறதினால் இளைத்தேன்; என் தொண்டை வறண்டுபோயிற்று; என் தேவனுக்கு நான் காத்திருக்கையால், என் கண்கள் பூத்துப்போயிற்ற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னாலும் கர்த்தாவே, அநுக்கிரக காலத்திலே உம்மை நோக்கி விண்ணப்பஞ் செய்கிறேன்; தேவனே உமது மிகுந்த கிருபையினாலும் உமது இரட்சிப்பின் சத்தியத்தினாலும் எனக்குச் செவிகொடுத்தருளு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னாலும் கர்த்தாவே, அநுக்கிரக காலத்திலே உம்மை நோக்கி விண்ணப்பஞ் செய்கிறேன்; தேவனே உமது மிகுந்த கிருபையினாலும் உமது இரட்சிப்பின் சத்தியத்தினாலும் எனக்குச் செவிகொடுத்தருளும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அமிழ்ந்திப்போகாதபடிக்குச் சேற்றினின்று என்னைத் தூக்கிவிடும்; என்னைப் பகைக்கிறவர்களினின்றும் நிலையாத ஜலத்தினின்றும் நான் நீங்கும்படி செய்ய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ான் அமிழ்ந்திப்போகாதபடிக்குச் சேற்றினின்று என்னைத் தூக்கிவிடும்; என்னைப் பகைக்கிறவர்களினின்றும் நிலையாத ஜலத்தினின்றும் நான் நீங்கும்படி செய்ய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ஜலப்பிரவாகங்கள் என்மேல் புரளாமலும், ஆழம் என்னை விழுங்காமலும், பாதாளம் என்மேல் தன் வாயை அடைத்துக்கொள்ளாமலும் இருப்பதாக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ாவே, என் விண்ணப்பத்தைக் கேட்டருளும், உம்முடைய தயை நலமாயிருக்கிறது; உமது உருக்கமான இரக்கங்களின்படி என்னைக் கடாட்சித்தருளு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ர்த்தாவே, என் விண்ணப்பத்தைக் கேட்டருளும், உம்முடைய தயை நலமாயிருக்கிறது; உமது உருக்கமான இரக்கங்களின்படி என்னைக் கடாட்சித்தருளு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மது முகத்தை உமது அடியேனுக்கு மறையாதேயும்; நான் வியாகுலப்படுகிறேன், எனக்குத் தீவிரமாய்ச் செவிகொடுத்தருளும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ர் என் ஆத்துமாவினிடத்தில் வந்து அதை விடுதலைபண்ணும்; என் சத்துருக்களினிமித்தம் என்னை மீட்டுவிடும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ர் என் ஆத்துமாவினிடத்தில் வந்து அதை விடுதலைபண்ணும்; என் சத்துருக்களினிமித்தம் என்னை மீட்டுவிட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நான் கூப்பிடுகிறதினால் இளைத்தேன்; என் தொண்டை வறண்டுபோயிற்று; என் தேவனுக்கு நான் காத்திருக்கையால், என் கண்கள் பூத்துப்போயிற்ற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ேவரீர் என் நிந்தையையும் என் வெட்கத்தையும் என் அவமானத்தையும் அறிந்திருக்கிறீர்; என் சத்துருக்கள் எல்லாரும் உமக்கு முன்பாக இருக்கிறார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ேவரீர் என் நிந்தையையும் என் வெட்கத்தையும் என் அவமானத்தையும் அறிந்திருக்கிறீர்; என் சத்துருக்கள் எல்லாரும் உமக்கு முன்பாக இருக்கிற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ிந்தை என் இருதயத்தைப் பிளந்தது; நான் மிகவும் வேதனைப்படுகிறேன்; எனக்காக பரிதபிக்கிறவனுண்டோ என்று காத்திருந்தேன் ஒருவனும் இல்லை; தேற்றுகிறவர்களுக்குக் காத்திருந்தேன், ஒருவனையும் காண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ிந்தை என் இருதயத்தைப் பிளந்தது; நான் மிகவும் வேதனைப்படுகிறேன்; எனக்காக பரிதபிக்கிறவனுண்டோ என்று காத்திருந்தேன் ஒருவனும் இல்லை; தேற்றுகிறவர்களுக்குக் காத்திருந்தேன், ஒருவனையும் காண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ிந்தை என் இருதயத்தைப் பிளந்தது; நான் மிகவும் வேதனைப்படுகிறேன்; எனக்காக பரிதபிக்கிறவனுண்டோ என்று காத்திருந்தேன் ஒருவனும் இல்லை; தேற்றுகிறவர்களுக்குக் காத்திருந்தேன், ஒருவனையும் காணே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ன் ஆகாரத்தில் கசப்புக் கலந்து கொடுத்தார்கள், என் தாகத்துக்குக் காடியைக் குடிக்கக்கொடுத்த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வர்களுடைய பந்தி அவர்களுக்குக் கண்ணியும், அவர்களுடைய செல்வம் அவர்களுக்கு வலையுமாயிருக்கக்கடவ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வர்களுடைய கண்கள் காணாதபடி அந்தகாரப்படக்கடவது; அவர்கள் இடுப்புகளை எப்போதும் தள்ளாடப்பண்ணு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உம்முடைய உக்கிரத்தை அவர்கள்மேல் ஊற்றும்; உம்முடைய கோபாக்கினி அவர்களைத் தொடர்ந்து பிடிப்பதாக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்கள் வாசஸ்தலம் பாழாகக்கடவது; அவர்களுடைய கூடாரங்களில் குடியில்லாமற்போவதாக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ிமித்தமில்லாமல் என்னைப் பகைக்கிறவர்கள் என் தலைமயிரிலும் அதிகமாயிருக்கிறார்கள்; வீணாக எனக்குச் சத்துருக்களாகி என்னைச் சங்கரிக்கவேண்டுமென்றிருக்கிறவர்கள் பலத்திருக்கிறார்கள்; நான் எடுத்துக்கொள்ளாததை நான் கொடுக்கவேண்டியதாயிற்ற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தேவரீர் அடித்தவனை அவர்கள் துன்பப்படுத்தி, நீர் காயப்படுத்தினவர்களை நோகப் பேசுகிறார்களே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க்கிரமத்தின்மேல் அக்கிரமத்தை அவர்கள்மேல் சுமத்தும், அவர்கள் உமது நீதிக்கு வந்தெட்டாதிருப்பார்களாக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ஜீவபுஸ்தகத்திலிருந்து அவர்கள்பேர் கிறுக்கப்பட்டுப்போவதாக; நீதிமான்கள் பேரோடே அவர்கள் பேர் எழுதப்படாதிருப்பதாக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ானோ சிறுமையும் துயரமுமுள்ளவன்; தேவனே, உம்முடைய இரட்சிப்பு எனக்கு உயர்ந்த அடைக்கலமாவதாக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தேவனுடைய நாமத்தைப் பாட்டினால் துதித்து, அவரை ஸ்தோத்திரத்தினால் மகிமைப்படுத்துவே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கொம்பும் விரிகுளம்புமுள்ள காளையெருதைப்பார்க்கிலும், இதுவே கர்த்தருக்குப் பிரியமாயிருக்கு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சாந்தகுணமுள்ளவர்கள் இதைக்கண்டு சந்தோஷப்படுவார்கள்; தேவனைத் தேடுகிறவர்களே, உங்கள் இருதயம் வாழும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கர்த்தர் எளியவர்களின் விண்ணப்பத்தைக் கேட்கிறார், கட்டுண்ட தம்முடையவர்களை அவர் புறக்கணியார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வானமும் பூமியும் சமுத்திரங்களும் அவைகளில் சஞ்சரிக்கிற யாவும் அவரைத் துதிக்கக்கடவது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தேவன் சீயோனை இரட்சித்து, யூதாவின் பட்டணங்களைக் கட்டுவார்; அப்பொழுது அங்கே குடியிருந்து அதைச் சுதந்தரித்துக்கொள்வ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நிமித்தமில்லாமல் என்னைப் பகைக்கிறவர்கள் என் தலைமயிரிலும் அதிகமாயிருக்கிறார்கள்; வீணாக எனக்குச் சத்துருக்களாகி என்னைச் சங்கரிக்கவேண்டுமென்றிருக்கிறவர்கள் பலத்திருக்கிறார்கள்; நான் எடுத்துக்கொள்ளாததை நான் கொடுக்கவேண்டியதாயிற்ற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அவருடைய ஊழியக்காரரின் சந்ததியார் அதைச் சுதந்தரித்துக்கொள்வார்கள்; அவருடைய நாமத்தை நேசிக்கிறவர்கள் அதில் வாசமாயிருப்ப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ேவனே, நீர் என் புத்தியீனத்தை அறிந்திருக்கிறீர்; என் குற்றங்கள் உமக்கு மறைந்திருக்கவில்லை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ேனைகளின் கர்த்தராகிய ஆண்டவரே, உமக்காகக் காத்திருக்கிறவர்கள் என்னிமித்தம் வெட்கப்பட்டுப்போகாதிருப்பார்களாக; இஸ்ரவேலின் தேவனே, உம்மைத் தேடுகிறவர்கள் என்னிமித்தம் நாணமடையாதிருப்பார்களாக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ேனைகளின் கர்த்தராகிய ஆண்டவரே, உமக்காகக் காத்திருக்கிறவர்கள் என்னிமித்தம் வெட்கப்பட்டுப்போகாதிருப்பார்களாக; இஸ்ரவேலின் தேவனே, உம்மைத் தேடுகிறவர்கள் என்னிமித்தம் நாணமடையாதிருப்பார்களாக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மதுநிமித்தம் நிந்தையைச் சகித்தேன்; இலச்சை என் முகத்தை மூடிற்ற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95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എന്റെ സഹോദരന്മാർക്കു ഞാൻ പരദേശിയും എന്റെ അമ്മയുടെ മക്കൾക്കു അന്യനും ആയി തീർന്ന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നിന്റെ ആലയത്തെക്കുറിച്ചുള്ള എരിവു എന്നെ തിന്നുകളഞ്ഞു; നിന്നെ നിന്ദിക്കുന്നവരുടെ നിന്ദ എന്റെ മേ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ീണ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ദൈവമേ, എന്നെ രക്ഷിക്കേണമേ; വെള്ളം എന്റെ പ്രാണനോളം എത്തിയ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ഞാൻ നിലയില്ലാത്ത ആഴമുള്ള ചേറ്റിൽ താഴുന്നു; ആഴമുള്ള വെള്ളത്തിൽ ഞാൻ മുങ്ങിപ്പോകുന്നു; പ്രവാഹങ്ങ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െ കവിഞ്ഞൊഴു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ഞാൻ കരഞ്ഞു ഉപവാസത്താൽ ആത്മതപനം ചെയ്തു. അതും എനിക്കു നിന്ദയായ്തീർന്ന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ഞാൻ രട്ടുശീല എന്റെ ഉടുപ്പാക്കി; ഞാൻ അവർക്കു പഴഞ്ചൊല്ലായ്തീർ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പട്ടണവാതിൽക്കൽ ഇരിക്കുന്നവർ എന്നെക്കുറിച്ചു സല്ലാപിക്കുന്നു; ഞാൻ മദ്യപന്മാരുട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ാട്ടായ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എന്റെ നിലവിളിയാൽ ഞാൻ തളർന്നിരിക്കുന്നു; എന്റെ തൊണ്ട ഉണങ്ങിയിരിക്കുന്നു; ഞാൻ എന്റെ ദൈവത്ത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ഞാനോ യഹോവേ, പ്രസാദകാലത്തു നിന്നോടു പ്രാർത്ഥിക്കുന്നു; ദൈവമേ, നിന്റെ ദയയുടെ ബഹുത്വത്താൽ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ിന്റെ രക്ഷാവിശ്വസ്തതയാൽ തന്നേ, എനിക്കുത്തരമരുളേണമ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ചേറ്റിൽനിന്നു എന്നെ കയറ്റേണമേ; ഞാൻ താണുപോകരുതേ; എന്നെ പകെക്കുന്നവരുടെ കയ്യിൽനിന്നും ആഴമുള്ള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െള്ളത്തിൽനിന്നും എന്നെ വിടുവിക്കേണമ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ജലപ്രവാഹം എന്റെ മീതെ കവിയരുതേ; ആഴം എന്നെ വിഴുങ്ങരുതേ; കുഴി എന്നെ അടെച്ചുകൊള്ളുകയുമരുത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യഹോവേ, എനിക്കുത്തരമരുളേണമേ; നിന്റെ ദയ നല്ലതല്ലോ; നിന്റെ കരുണയുടെ ബഹുത്വപ്രകാരം എങ്കലേക്ക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തിരിയേണമ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അടിയന്നു തിരുമുഖം മറെക്കരുതേ; ഞാൻ കഷ്ടത്തിൽ ഇരിക്കയാൽ വേഗത്തിൽ എനിക്കു ഉത്തരമരുളേണമ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എന്റെ പ്രാണനോടു അടുത്തുവന്നു അതിനെ വീണ്ടുകൊള്ളേണമേ; എന്റെ ശത്രുക്കൾനിമിത്തം എന്ന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ീണ്ടെടുക്കേണമ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്രതീക്ഷിച്ചു എന്റെ കണ്ണു മങ്ങിപ്പോ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എനിക്കുള്ള നിന്ദയും ലജ്ജയും അപമാനവും നീ അറിയുന്നു; എന്റെ വൈരികൾ എല്ലാവരും നിന്റെ ദൃഷ്ടിയ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ഇ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നിന്ദ എന്റെ ഹൃദയത്തെ തകർത്തു, ഞാൻ ഏറ്റവും വിഷാദിച്ചിരിക്കുന്നു; വല്ലവന്നും സഹതാപം തോന്നുമേ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ഞാൻ നോക്കിക്കൊണ്ടിരുന്നു; ആർക്കും തോന്നിയില്ല; ആശ്വസിപ്പിക്കുന്നവരുണ്ടോ എന്ന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ോക്കിക്കൊണ്ടിരുന്നു; ആരെയും കണ്ടില്ലതാന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അവർ എനിക്കു തിന്നുവാൻ കൈപ്പു തന്നു; എന്റെ ദാഹത്തിന്നു അവർ എനിക്കു ചൊറുക്ക കുടിപ്പാൻ ത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അവരുടെ മേശ അവരുടെ മുമ്പിൽ കണിയായും അവർ സുഖത്തോടിരിക്കുമ്പോൾ കുടുക്കായും തീര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അവരുടെ കണ്ണു കാണാതവണ്ണം ഇരുണ്ടുപോകട്ടെ; അവരുടെ അര എപ്പോഴും ആടുമാറാക്കേണമ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നിന്റെ ക്രോധം അവരുടെമേൽ പകരേണമേ. നിന്റെ ഉഗ്രകോപം അവരെ പിടിക്കുമാറാ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അവരുടെ വാസസ്ഥലം ശൂന്യമായിപ്പോകട്ടെ; അവരുടെ കൂടാരങ്ങളിൽ ആരും പാർക്കാതിരിക്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കാരണംകൂടാതെ എന്നെ പകെക്കുന്നവർ എന്റെ തലയിലെ രോമത്തിലും അധികമാകുന്നു; വൃഥാ എനിക്കു ശത്രുക്കളായ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നീ ദണ്ഡിപ്പിച്ചവനെ അവർ ഉപദ്രവിക്കുന്നു; നീ മുറിവേല്പിച്ചവരുടെ വേദനയെ അവർ വിവിര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അവരുടെ അകൃത്യത്തോടു അകൃത്യം കൂട്ടേണമേ; നിന്റെ നീതിയെ അവർ പ്രാപിക്കരുത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ജീവന്റെ പുസ്തകത്തിൽനിന്നു അവരെ മായിച്ചുകളയേണമേ; നീതിമാന്മാരോടുകൂടെ അവരെ എഴുതരുത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ഞാനോ എളിയവനും ദുഃഖിതനും ആകുന്നു; ദൈവമേ, നിന്റെ രക്ഷ എന്നെ ഉയർത്തുമാറാ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ഞാൻ പാട്ടോടെ ദൈവത്തിന്റെ നാമത്തെ സ്തുതിക്കും; സ്തോത്രത്തോടെ അവനെ മഹത്വപ്പെടുത്ത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അതു യഹോവെക്കു കാളയെക്കാളും കൊമ്പും കുളമ്പും ഉള്ള മൂരിയെക്കാളും പ്രസാദകരമാ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സൌമ്യതയുള്ളവർ അതു കണ്ടു സന്തോഷിക്കും; ദൈവത്തെ അന്വേഷിക്കുന്നവരേ, നിങ്ങളുടെ ഹൃദയം ജീവിക്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യഹോവ ദരിദ്രന്മാരുടെ പ്രാർത്ഥന കേൾക്കുന്നു; തന്റെ ബദ്ധന്മാരെ നിന്ദിക്കുന്നതുമില്ല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ആകാശവും ഭൂമിയും സമുദ്രങ്ങളും അവയിൽ ചരിക്കുന്ന സകലവും അവനെ സ്തുതിക്കട്ട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ദൈവം സീയോനെ രക്ഷിക്കും; അവൻ യെഹൂദാനഗരങ്ങളെ പണിയും; അവർ അവിടെ പാർത്തു അതിനെ കൈവശമാ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െ സംഹരിപ്പാൻ ഭാവിക്കുന്നവർ പെരുകിയിരിക്കുന്നു; ഞാൻ കവർച്ചചെയ്യാത്തതു തിരികെ കൊടുക്കേണ്ടിവ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അവന്റെ ദാസന്മാരുടെ സന്തതി അതിനെ അവകാശമാക്കും; അവന്റെ നാമത്തെ സ്നേഹിക്കുന്നവർ അതിൽ വസിക്കു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ദൈവമേ, നീ എന്റെ ഭോഷത്വം അറിയുന്നു; എന്റെ അകൃത്യങ്ങൾ നിനക്കു മറവായിരിക്കുന്ന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സൈന്യങ്ങളുടെ യഹോവയായ കർത്താവേ, നിങ്കൽ പ്രത്യാശവെക്കുന്നവർ എന്റെ നിമിത്തം ലജ്ജിച്ചുപോകരുത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യിസ്രായേലിന്റെ ദൈവമേ, നിന്നെ അന്വേഷിക്കുന്നവർ എന്റെ നിമിത്തം നാണിച്ചുപോകരുത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നിന്റെ നിമിത്തം ഞാൻ നിന്ദ വഹിച്ചു; ലജ്ജ എന്റെ മുഖത്തെ മൂടിയ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6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2026-08-02T15:07:56Z</dcterms:created>
  <dcterms:modified xsi:type="dcterms:W3CDTF">2026-08-02T15:07:56Z</dcterms:modified>
  <dc:title>சங்கீதம் : 69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