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த்தால் நீதிமான் பிழைப்ப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றட்சி மிகுந்த காலத்த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ன் வலது பாரிச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தாம் நிற்பதால் அசைந்திட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த்தில் ஜெயம் பெற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கிப் பறந்திடும் பக்தரோ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்ந்தென்றும் வாழ்ந்திடும் ஐக்கிய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 கெம்பீரமே எனக்குண்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 உன் ஆத்துமா பாதாள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அழிந்திட விட்டுவி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நம்பினோர் மாண்ட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சமூகம் நித்ய பேரின்ப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்ப+ர்ண ஆனந்தம் பொங்க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ே அநேக வாசஸ்தல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பிதா வீட்டில் ஜொலிக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்த்தியான இடங்களில் உ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பங்கு கிடை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சியில் சுவாசமுள்ள மாந்தரை  நம்புவதல்ல தம் ஆலோசனை  கோர பயங்கர காற்றடித்தும்  கன்மலை மேல் கட்டும் வீடுநிற்க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ென்ன துன்பங்கள் நேர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ங்கத்தின் வாயினின்றும் இரட்ச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ங்கம் வராதென்னை ஆதர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ே நீ அஞ்சி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னோரைக் கிருபை சூழ்ந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ட்டும் காத்தவர் இம்மானுவ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மும் காத்துன்னை நடத்த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2026-07-31T14:49:46Z</dcterms:created>
  <dcterms:modified xsi:type="dcterms:W3CDTF">2026-07-31T14:49:46Z</dcterms:modified>
  <dc:title>துதிப் பாடல்கள் : 539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