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firm a foundation, ye saints of the Lord,
Is laid for your faith in His excellent Word ! 
What more can He say, than to you 
He hath said----
To you, who for refuge to Jesus have fled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Fear not, I am with thee ; oh, be 
not dismayed !
For I am thy God, I will still give thee aid ; 
I'll strengthen thee, help thee, and 
cause thee to stand, [hand. 
Upheld by My gracious, omnipotent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When through the deep waters I 
call thee to go, 
The rivers of sorrow shall not overflow,
For I will be with thee, thy trials to bless,
And sanctify to thee thy deepest distress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 When through fiery trials thy pathway shall lie, 
My grace, all-sufficient, shall be thy supply :
The flame shall not hurt thee : I only design 
Thy dross to consume, and thy gold to refin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 E'en down to old age all My people shall prove
My sovereign, eternal, unchangeable love; 
And then, when grey hairs shall their temples adorn, 
Like lambs they shall still in My bosom be born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 The soul that on Jesus hath leaned for repose,  
I will not ----I will not desert to its foes ;
That soul----though all hell should endeavour to shake---
I'll never----no, never----no, never forsak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2026-07-09T08:53:59Z</dcterms:created>
  <dcterms:modified xsi:type="dcterms:W3CDTF">2026-07-09T08:53:59Z</dcterms:modified>
  <dc:title>Hymn : 526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