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ம் செய்திடுவோம் கண்ணீர் சிந்திடுவோம்
தேசத்தின் ஷேமத்திற்க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ிப்போம் செயல் படுவோம்
ஜெபிப்போம் ஜெயம் பெற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் இராச்சாமத்தில் பகலில் இரவில்
இடைவிடாமல் எப்பொழுதுமே - ஜெப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ெபத்தினால் சாத்தான் ஓடிப்போவான்
ஜெபத்தினால் எதிர்ப்புகள் மறைகின்றன
ஜெபத்தினால் ஜெபத்தினால்
ஜெபிப்போம் கொடுப்போம் 
விரைந்து செயல்படுவோம் --- ஜெப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ங்கை நதியினிலே மூழ்கிடும் மக்களைப் பார்
புண்ணிய ஷேத்திரங்களில் கும்பிடும் ஜனங்களைப் பார்
கவலைப்படுவார் யார்? கண்ணீர் சிந்துவார் யார்?
நம்மில் யார் யார் யாரோ?
திறப்பிலே யார், யார் யாரோ? --- ஜெப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தருண்டலைகின்ற இந்துக்கள் முஸ்லீம்கள்
மேய்ப்பனற்றவராய் ஜைனர்கள் பௌத்தர்கள்
ஆயிரம் பதினாயிரம் லட்சம் கோடி உண்டே
கெத்சமனேக்கு விரைந்து சென்றிடுவோம்
கண்ணீர் சிந்தி கதறி ஜெபித்திடுவோம் --- ஜெப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ெலத்தின்மேல் பெலன் பெருகிடும்
கிருபையின்மேல் கிருபை பெருகிடும்
ஜெபத்தினால் ஜெபத்தினால்
காத்திருந்து சுதந்தரிப்போம் (2) --- ஜெப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2026-07-30T11:21:55Z</dcterms:created>
  <dcterms:modified xsi:type="dcterms:W3CDTF">2026-07-30T11:21:55Z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