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ோத்திரம் செய்வேனே, - ரட்சகனைத்
தோத்திரம் செய்வேனே.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ோத்திரம் செய்வேனே, - ரட்சகனைத்
தோத்திரம் செய்வேனே. (3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்திரமாக்க இம்மாத்ரம் கருணைவைத்த (2)
பார்த்திபனை, யூதக் கோத்திரனை, என்ற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ோத்திரம் செய்வேனே, - ரட்சகனைத்
தோத்திரம் செய்வேனே. (3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ன்னை மரி சுதனை, - புல்மீது
அமிழ்துக் கழுதவனை, (3)
முன்னணை மீதுற்ற சின்னக் குமாரனை, (2)
முன்னுரை நூற்படி, இந்நிலத் துற்றோனை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ோத்திரம் செய்வேனே, - ரட்சகனைத்
தோத்திரம் செய்வேனே. (3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ந்தை பொதிந்தவனை, - வானோர்களும்
வந்தடி பணிபவனை, (3)
மந்தையர்க் கானந்த மாட்சியயளித்தோனை, (2)
வான பரன் என்னும் ஞான குணவானை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ோத்திரம் செய்வேனே, - ரட்சகனைத்
தோத்திரம் செய்வேனே. (3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ெம்பொன் னுருவானைத், - தேசிகர்கள்
தேடும் குருவானை, (3)
அம்பர மேவிய உம்பர் கணத்தோடு (2)
அன்பு பெற நின்று, பைம் பொன் மலர் தூவி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2026-07-09T11:01:53Z</dcterms:created>
  <dcterms:modified xsi:type="dcterms:W3CDTF">2026-07-09T11:01:53Z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