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5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is calling ! Forth to the fray, 
In line be falling, serve Him to-day ! 
Follow Him ever, call no retreat ! 
His soldiers never suffer defea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to victory, follow your mighty Commander !
On to victory, follow where Jesus may go !
On to victory, close to your Shield and Defender ! 
On to victory, conquering every foe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needs you, brother: do thou His will; 
Your place no other ever can fill : 
Gird on the armour, take up the sword !
Join your Commander, follow your Lord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orning is coming, night will be past ; 
Soon will the dawning break in at last----
Then with the morning, glorious and bright,
Rich crowns adorning victors of ligh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2026-07-30T14:37:35Z</dcterms:created>
  <dcterms:modified xsi:type="dcterms:W3CDTF">2026-07-30T14:37:35Z</dcterms:modified>
  <dc:title>Hymn : 679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