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793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w sweet the hour of praise and prayer,
When our devotions blend, 
And on the wings of faith divine, 
Our songs of joy ascend ! 
'Tis then we hear in tones more clear 
The gracious promise given, 
That, though we part from friends on earth, 
We all shall meet in heaven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 all shall meet in heaven at last, 
We all shall meet in heaven ; 
Through faith in Jesus' precious blood, 
We all shall meet in heaven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How sweet the tie of hallowed love 
That binds our hearts in one ; 
When gathered in the blessed name 
Of Christ, the Father's Son ! 
And though the parting soon may 
Yet in His Word is given [come, 
The blessed hope that by and by 
We ail shall meet in heaven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Yes, soon our worn and weary feet 
Will reach the golden strand, 
Where those we love our coming wait 
In yonder summer land ; 
A few more days, a few more years, 
By storm and tempest driven, 
With songs and everlasting joy, 
We all shall meet in heaven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2026-06-18T06:11:10Z</dcterms:created>
  <dcterms:modified xsi:type="dcterms:W3CDTF">2026-06-18T06:11:10Z</dcterms:modified>
  <dc:title>Hymn : 321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