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presProps" Target="presProps.xml"/>
  <Relationship Id="rId69" Type="http://schemas.openxmlformats.org/officeDocument/2006/relationships/viewProps" Target="viewProps.xml"/>
  <Relationship Id="rId7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ாம்சத்தின்படி தாவீதின் சந்ததியில் பிறந்தவரும், பரிசுத்தமுள்ள ஆவியின்படி தேவனுடைய சுதனென்று மரித்தோரிலிருந்து உயிர்த்தெழுந்ததினாலே பலமாய் ரூபிக்கப்பட்ட தேவகுமாரனுமாயிருக்கி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ாம்சத்தின்படி தாவீதின் சந்ததியில் பிறந்தவரும், பரிசுத்தமுள்ள ஆவியின்படி தேவனுடைய சுதனென்று மரித்தோரிலிருந்து உயிர்த்தெழுந்ததினாலே பலமாய் ரூபிக்கப்பட்ட தேவகுமாரனுமாயிருக்கி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 சகல ஜாதிகளையும், அவர்களுக்குள் இயேசுகிறிஸ்துவினால் அழைக்கப்பட்டவர்களாகிய உங்களைய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மது நாமத்தினிமித்தம் விசுவாசத்துக்குக் கீழ்ப்படியப்பண்ணும்பொருட்டு, எங்களுக்குக் கிருபையையும் அப்போஸ்தல ஊழியத்தையும் அருளிச்செய்திருக்கி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மது நாமத்தினிமித்தம் விசுவாசத்துக்குக் கீழ்ப்படியப்பண்ணும்பொருட்டு, எங்களுக்குக் கிருபையையும் அப்போஸ்தல ஊழியத்தையும் அருளிச்செய்திருக்கி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மது நாமத்தினிமித்தம் விசுவாசத்துக்குக் கீழ்ப்படியப்பண்ணும்பொருட்டு, எங்களுக்குக் கிருபையையும் அப்போஸ்தல ஊழியத்தையும் அருளிச்செய்திருக்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ங்கள் விசுவாசம் உலகமெங்கும் பிரசித்தமாகிறபடியினாலே, முதலாவது நான் உங்களெல்லாருக்காகவும் இயேசு கிறிஸ்து மூலமாய் என் தேவனை ஸ்தோத்திரிக்கிற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ங்கள் விசுவாசம் உலகமெங்கும் பிரசித்தமாகிறபடியினாலே, முதலாவது நான் உங்களெல்லாருக்காகவும் இயேசு கிறிஸ்து மூலமாய் என் தேவனை ஸ்தோத்திரிக்கிற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ஜெபம்பண்ணும்போதெல்லாம் இடைவிடாமல் உங்களை நினைத்துக் கொண்டிருக்கிறதைக்குறித்துத் தமது குமாரனுடைய சுவிசேஷத்தினாலே என் ஆவியோடு நான் சேவிக்கிற தேவன் எனக்குச் சாட்சியாயிருக்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ஜெபம்பண்ணும்போதெல்லாம் இடைவிடாமல் உங்களை நினைத்துக் கொண்டிருக்கிறதைக்குறித்துத் தமது குமாரனுடைய சுவிசேஷத்தினாலே என் ஆவியோடு நான் சேவிக்கிற தேவன் எனக்குச் சாட்சியாயிருக்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கிறிஸ்துவின் ஊழியக்காரனும், அப்போஸ்தலனாகும்படி அழைக்கப்பட்டவனும், தேவனுடைய சுவிசேஷத்திற்காகப் பிரித்தெடுக்கப்பட்டவனுமாகிய பவுல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ங்கள் ஸ்திரப்படுவதற்காக ஆவிக்குரிய சில வரங்களை உங்களுக்குக் கொடுக்கும்படிக்க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ங்கள் ஸ்திரப்படுவதற்காக ஆவிக்குரிய சில வரங்களை உங்களுக்குக் கொடுக்கும்படிக்கு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ிலும் என்னிலுமுள்ள விசுவாசத்தினால் உங்களோடேகூட நானும் ஆறுதலடையும்படிக்கும், உங்களைக் காண வாஞ்சையாயிருக்கிறபடியினாலே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ிலும் என்னிலுமுள்ள விசுவாசத்தினால் உங்களோடேகூட நானும் ஆறுதலடையும்படிக்கும், உங்களைக் காண வாஞ்சையாயிருக்கிறபடியினாலே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வ்விதத்திலாவது நான் உங்களிடத்தில் வருகிறதற்குத் தேவனுடைய சித்தத்தினாலே எனக்கு நல்ல பிரயாணம் சீக்கிரத்தில் கிடைக்கவேண்டுமென்று வேண்டிக்கொள்ளுகிற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கோதரரே, புறஜாதிகளான மற்றவர்களுக்குள்ளே நான் பலனை அடைந்தது போல உங்களுக்குள்ளும் சில பலனை அடையும்படிக்கு, உங்களிடத்தில் வரப் பலமுறை யோசனையாயிருந்தேன், ஆயினும் இதுவரைக்கும் எனக்குத் தடையுண்டாயிற்று என்று நீங்கள் அறியாதிருக்க எனக்கு மனதில்லை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கோதரரே, புறஜாதிகளான மற்றவர்களுக்குள்ளே நான் பலனை அடைந்தது போல உங்களுக்குள்ளும் சில பலனை அடையும்படிக்கு, உங்களிடத்தில் வரப் பலமுறை யோசனையாயிருந்தேன், ஆயினும் இதுவரைக்கும் எனக்குத் தடையுண்டாயிற்று என்று நீங்கள் அறியாதிருக்க எனக்கு மனதில்லை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கோதரரே, புறஜாதிகளான மற்றவர்களுக்குள்ளே நான் பலனை அடைந்தது போல உங்களுக்குள்ளும் சில பலனை அடையும்படிக்கு, உங்களிடத்தில் வரப் பலமுறை யோசனையாயிருந்தேன், ஆயினும் இதுவரைக்கும் எனக்குத் தடையுண்டாயிற்று என்று நீங்கள் அறியாதிருக்க எனக்கு மனதில்லை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ிரேக்கருக்கும், மற்ற அந்நியர்களுக்கும், ஞானிகளுக்கும், மூடருக்கும் நான் கடனாளியாயிருக்கிற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 ரோமாபுரியிலிருக்கிற உங்களுக்கும் என்னால் இயன்றமட்டும் சுவிசேஷத்தைப் பிரசங்கிக்க விரும்புகிற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கிறிஸ்துவின் ஊழியக்காரனும், அப்போஸ்தலனாகும்படி அழைக்கப்பட்டவனும், தேவனுடைய சுவிசேஷத்திற்காகப் பிரித்தெடுக்கப்பட்டவனுமாகிய பவுல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ிறிஸ்துவின் சுவிசேஷத்தைக் குறித்து நான் வெட்கப்படேன்; முன்பு யூதரிலும் பின்பு கிரேக்கரிலும் விசுவாசிக்கிறவனெவனோ அவனுக்கு இரட்சிப்பு உண்டாவதற்கு அது தேவபெலனாயிருக்கிற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ிறிஸ்துவின் சுவிசேஷத்தைக் குறித்து நான் வெட்கப்படேன்; முன்பு யூதரிலும் பின்பு கிரேக்கரிலும் விசுவாசிக்கிறவனெவனோ அவனுக்கு இரட்சிப்பு உண்டாவதற்கு அது தேவபெலனாயிருக்கிற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ிசுவாசத்தினாலே நீதிமான் பிழைப்பான் என்று எழுதியிருக்கிறபடி விசுவாசத்தினால் உண்டாகும் தேவநீதி விசுவாசத்திற்கென்று அந்தச் சுவிசேஷத்தினால் வெளிப்படுத்தப்படுகிற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ிசுவாசத்தினாலே நீதிமான் பிழைப்பான் என்று எழுதியிருக்கிறபடி விசுவாசத்தினால் உண்டாகும் தேவநீதி விசுவாசத்திற்கென்று அந்தச் சுவிசேஷத்தினால் வெளிப்படுத்தப்படுகிற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ிசுவாசத்தினாலே நீதிமான் பிழைப்பான் என்று எழுதியிருக்கிறபடி விசுவாசத்தினால் உண்டாகும் தேவநீதி விசுவாசத்திற்கென்று அந்தச் சுவிசேஷத்தினால் வெளிப்படுத்தப்படுகிற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த்தியத்தை அநியாயத்தினாலே அடக்கிவைக்கிற மனுஷருடைய எல்லாவித அவபக்திக்கும் அநியாயத்துக்கும் விரோதமாய், தேவகோபம் வானத்திலிருந்து வெளிப்படுத்தப்பட்டிருக்கிற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த்தியத்தை அநியாயத்தினாலே அடக்கிவைக்கிற மனுஷருடைய எல்லாவித அவபக்திக்கும் அநியாயத்துக்கும் விரோதமாய், தேவகோபம் வானத்திலிருந்து வெளிப்படுத்தப்பட்டிருக்கிற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த்தியத்தை அநியாயத்தினாலே அடக்கிவைக்கிற மனுஷருடைய எல்லாவித அவபக்திக்கும் அநியாயத்துக்கும் விரோதமாய், தேவகோபம் வானத்திலிருந்து வெளிப்படுத்தப்பட்டிருக்கிற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ேவனைக்குறித்து அறியப்படுவது அவர்களுக்குள்ளே வெளிப்படுத்தப்பட்டிருக்கிறது; தேவனே அதை அவர்களுக்கு வெளிப்படுத்தியிருக்கி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ப்படியென்றால், காணப்படாதவைகளாகிய அவருடைய நித்திய வல்லமை தேவத்துவம் என்பவைகள், உண்டாக்கப்பட்டிருக்கிறவைகளினாலே, உலகமுண்டானதுமுதற்கொண்டு, தெளிவாய்க் காணப்படும்; ஆதலால் அவர்கள் போக்குச்சொல்ல இடமில்லை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ரோமாபுரியிலுள்ள தேவப்பிரியரும் பரிசுத்தவான்களாகும்படி அழைக்கப்பட்டவர்களுமாகிய அனைவருக்கும் எழுதுகிறதாவது;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ப்படியென்றால், காணப்படாதவைகளாகிய அவருடைய நித்திய வல்லமை தேவத்துவம் என்பவைகள், உண்டாக்கப்பட்டிருக்கிறவைகளினாலே, உலகமுண்டானதுமுதற்கொண்டு, தெளிவாய்க் காணப்படும்; ஆதலால் அவர்கள் போக்குச்சொல்ல இடமில்லை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ப்படியென்றால், காணப்படாதவைகளாகிய அவருடைய நித்திய வல்லமை தேவத்துவம் என்பவைகள், உண்டாக்கப்பட்டிருக்கிறவைகளினாலே, உலகமுண்டானதுமுதற்கொண்டு, தெளிவாய்க் காணப்படும்; ஆதலால் அவர்கள் போக்குச்சொல்ல இடமில்லை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ப்படியென்றால், காணப்படாதவைகளாகிய அவருடைய நித்திய வல்லமை தேவத்துவம் என்பவைகள், உண்டாக்கப்பட்டிருக்கிறவைகளினாலே, உலகமுண்டானதுமுதற்கொண்டு, தெளிவாய்க் காணப்படும்; ஆதலால் அவர்கள் போக்குச்சொல்ல இடமில்லை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தேவனை அறிந்தும், அவரைத் தேவனென்று மகிமைப்படுத்தாமலும், ஸ்தோத்திரியாமலுமிருந்து, தங்கள் சிந்தனைகளினாலே வீணரானார்கள், உணர்வில்லாத அவர்களுடைய இருதயம் இருளடைந்த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தேவனை அறிந்தும், அவரைத் தேவனென்று மகிமைப்படுத்தாமலும், ஸ்தோத்திரியாமலுமிருந்து, தங்கள் சிந்தனைகளினாலே வீணரானார்கள், உணர்வில்லாத அவர்களுடைய இருதயம் இருளடைந்த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தங்களை ஞானிகளென்று சொல்லியும் பயித்தியக்காரராகி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ழிவில்லாத தேவனுடைய மகிமையை அழிவுள்ள மனுஷர்கள் பறவைகள் மிருகங்கள் ஊரும் பிராணிகள் ஆகிய இவைகளுடைய ரூபங்களுக்கு ஒப்பாக மாற்றின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ழிவில்லாத தேவனுடைய மகிமையை அழிவுள்ள மனுஷர்கள் பறவைகள் மிருகங்கள் ஊரும் பிராணிகள் ஆகிய இவைகளுடைய ரூபங்களுக்கு ஒப்பாக மாற்றின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தினிமித்தம் அவர்கள் தங்கள் இருதயத்திலுள்ள இச்சைகளினாலே ஒருவரோடொருவர் தங்கள் சரீரங்களை அவமானப்படுத்தத்தக்கதாக, தேவன் அவர்களை அசுத்தத்திற்கு ஒப்புக்கொடுத்த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தினிமித்தம் அவர்கள் தங்கள் இருதயத்திலுள்ள இச்சைகளினாலே ஒருவரோடொருவர் தங்கள் சரீரங்களை அவமானப்படுத்தத்தக்கதாக, தேவன் அவர்களை அசுத்தத்திற்கு ஒப்புக்கொடுத்த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ரோமாபுரியிலுள்ள தேவப்பிரியரும் பரிசுத்தவான்களாகும்படி அழைக்கப்பட்டவர்களுமாகிய அனைவருக்கும் எழுதுகிறதாவது;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தினிமித்தம் அவர்கள் தங்கள் இருதயத்திலுள்ள இச்சைகளினாலே ஒருவரோடொருவர் தங்கள் சரீரங்களை அவமானப்படுத்தத்தக்கதாக, தேவன் அவர்களை அசுத்தத்திற்கு ஒப்புக்கொடுத்த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ேவனுடைய சத்தியத்தை அவர்கள் பொய்யாக மாற்றி, சிருஷ்டிகரைத் தொழுது சேவியாமல் சிருஷ்டியைத் தொழுது சேவித்தார்கள், அவரே என்றென்றைக்கும் ஸ்தோத்திரிக்கப்பட்டவர். ஆமெ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ேவனுடைய சத்தியத்தை அவர்கள் பொய்யாக மாற்றி, சிருஷ்டிகரைத் தொழுது சேவியாமல் சிருஷ்டியைத் தொழுது சேவித்தார்கள், அவரே என்றென்றைக்கும் ஸ்தோத்திரிக்கப்பட்டவர். ஆமெ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தினிமித்தம் தேவன் அவர்களை இழிவான இச்சைரோகங்களுக்கு ஒப்புக்கொடுத்தார்; அந்தப்படியே அவர்களுடைய பெண்கள் சுபாவ அநுபோகத்தைச் சுபாவத்துக்கு விரோதமான அநுபோகமாக மாற்றின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தினிமித்தம் தேவன் அவர்களை இழிவான இச்சைரோகங்களுக்கு ஒப்புக்கொடுத்தார்; அந்தப்படியே அவர்களுடைய பெண்கள் சுபாவ அநுபோகத்தைச் சுபாவத்துக்கு விரோதமான அநுபோகமாக மாற்றின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டியே ஆண்களும் பெண்களைச் சுபாவப்படி அநுபவியாமல், ஒருவர்மேலொருவர் விரகதாபத்தினாலே பொங்கி, ஆணோடே ஆண் அவலட்சணமானதை நடப்பித்து தங்கள் தப்பிதத்திற்குத் தகுதியான பலனைத் தங்களுக்குள் அடைந்த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டியே ஆண்களும் பெண்களைச் சுபாவப்படி அநுபவியாமல், ஒருவர்மேலொருவர் விரகதாபத்தினாலே பொங்கி, ஆணோடே ஆண் அவலட்சணமானதை நடப்பித்து தங்கள் தப்பிதத்திற்குத் தகுதியான பலனைத் தங்களுக்குள் அடைந்த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ேவனை அறியும் அறிவைப் பற்றிக்கொண்டிருக்க அவர்களுக்கு மனதில்லாதிருந்தபடியால், தகாதவைகளைச் செய்யும்படி, தேவன் அவர்களைக் கேடான சிந்தைக்கு ஒப்புக்கொடுத்த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ேவனை அறியும் அறிவைப் பற்றிக்கொண்டிருக்க அவர்களுக்கு மனதில்லாதிருந்தபடியால், தகாதவைகளைச் செய்யும்படி, தேவன் அவர்களைக் கேடான சிந்தைக்கு ஒப்புக்கொடுத்த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் சகலவித அநியாயத்தினாலும், வேசித்தனத்தினாலும், துரோகத்தினாலும், பொருளாசையினாலும், குரோதத்தினாலும் நிறையப்பட்டு; பொறாமையினாலும், கொலையினாலும், வாக்குவாதத்தினாலும், வஞ்சகத்தினாலும், வன்மத்தினாலும் நிறைந்தவர்களுமாய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ம்முடைய பிதாவாகிய தேவனாலும் கர்த்தராகிய இயேசுகிறிஸ்துவினாலும் உங்களுக்குக் கிருபையும் சமாதானமும் உண்டாவதாக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் சகலவித அநியாயத்தினாலும், வேசித்தனத்தினாலும், துரோகத்தினாலும், பொருளாசையினாலும், குரோதத்தினாலும் நிறையப்பட்டு; பொறாமையினாலும், கொலையினாலும், வாக்குவாதத்தினாலும், வஞ்சகத்தினாலும், வன்மத்தினாலும் நிறைந்தவர்களுமாய்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ுறங்கூறுகிறவர்களுமாய், அவதூறு பண்ணுகிறவர்களுமாய், தேவபகைஞருமாய், துராகிருதம்பண்ணுகிறவர்களுமாய், அகந்தையுள்ளவர்களுமாய், வீம்புக்காரருமாய், பொல்லாதவைகளை யோசித்துப்பிணைக்கிறவர்களுமாய் பெற்றாருக்குக் கீழ்ப்படியாதவர்களுமாய்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உணர்வில்லாதவர்களுமாய், உடன்படிக்கைகளை மீறுகிறவர்களுமாய், சுபாவ அன்பில்லாதவர்களுமாய், இணங்காதவர்களுமாய், இரக்கமில்லாதவர்களுமாய் இருக்கிற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ப்படிப்பட்டவைகளைச் செய்கிறவர்கள் மரணத்திற்குப் பாத்திரராயிருக்கிறார்களென்று தேவன் தீர்மானித்த நீதியான தீர்ப்பை அவர்கள் அறிந்திருந்தும், அவைகளைத் தாங்களே செய்கிறதுமல்லாமல், அவைகளைச் செய்கிற மற்றவர்களிடத்தில் பிரியப்படுகிறவர்களுமாயிருக்கிற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ப்படிப்பட்டவைகளைச் செய்கிறவர்கள் மரணத்திற்குப் பாத்திரராயிருக்கிறார்களென்று தேவன் தீர்மானித்த நீதியான தீர்ப்பை அவர்கள் அறிந்திருந்தும், அவைகளைத் தாங்களே செய்கிறதுமல்லாமல், அவைகளைச் செய்கிற மற்றவர்களிடத்தில் பிரியப்படுகிறவர்களுமாயிருக்கிற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ப்படிப்பட்டவைகளைச் செய்கிறவர்கள் மரணத்திற்குப் பாத்திரராயிருக்கிறார்களென்று தேவன் தீர்மானித்த நீதியான தீர்ப்பை அவர்கள் அறிந்திருந்தும், அவைகளைத் தாங்களே செய்கிறதுமல்லாமல், அவைகளைச் செய்கிற மற்றவர்களிடத்தில் பிரியப்படுகிறவர்களுமாயிருக்கி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ம்முடைய பிதாவாகிய தேவனாலும் கர்த்தராகிய இயேசுகிறிஸ்துவினாலும் உங்களுக்குக் கிருபையும் சமாதானமும் உண்டாவதாக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யேசுகிறிஸ்துவைக்குறித்துத் தேவன் தம்முடைய தீர்க்கதரிசிகள் மூலமாய்ப் பரிசுத்த வேதாகமங்களில் முன்னே தம்முடைய சுவிசேஷத்தைப் பற்றி வாக்குத்தத்தம்பண்ணினபடி கர்த்தராகிய இயேசுகிறிஸ்துவானவர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யேசுகிறிஸ்துவைக்குறித்துத் தேவன் தம்முடைய தீர்க்கதரிசிகள் மூலமாய்ப் பரிசுத்த வேதாகமங்களில் முன்னே தம்முடைய சுவிசேஷத்தைப் பற்றி வாக்குத்தத்தம்பண்ணினபடி கர்த்தராகிய இயேசுகிறிஸ்துவானவர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97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খ্রীষ্টের মাধ্যমে ঈশ্বর আমাকে প্রেরিতের এই বিশেষ কাজ দিয়েছেন, য়েন সর্বজাতির লোকদের আমি বিশ্বা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 বাধ্যতার পথে নিয়ে যাই৷ একাজ আমি খ্রীষ্টের জন্যই করে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রোমানবাসীরা, তোমরাও তাদের মধ্যে যীশু খ্রীষ্টের আহুত লোক হিসাবে আছ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হে রোমনিবাসীগণ, তোমরা যাঁরা ঈশ্বরের পবিত্র লোক হবার জন্য আহুত তাদের সকলকে এই চিঠি লিখছি৷ তো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র ভালবাসার পাত্র৷আমাদের ঈশ্বর পিতা ও প্রভু যীশু খ্রীষ্ট হতে তোমাদের প্রতি অনুগ্রহ ও শান্তি নেম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সু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প্রথমেই আমি তোমাদের সকলের জন্য যীশু খ্রীষ্টের মধ্য দিয়ে আমার ঈশ্বরকে ধন্যবাদ জানাচ্ছি৷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কে ধন্যবাদ জানাই কারণ তাঁর প্রতি তোমাদের এই মহাবিশ্বাসের কথা জগতের সর্বত্র ছড়িয়ে পড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আমার প্রার্থনার সময় প্রতিবারই আমি তোমাদের মনে করি৷ ঈশ্বর জানেন য়ে একথা সত্য৷ আমি তাঁর পুত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ষয়ক সুসমাচার লোকদের কাছে প্রচার দ্বারা আত্মাতে ঈশ্বরের উপাসনা কর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যীশু খ্রীষ্টের দাস পৌলের কাছ থেকে ঈশ্বর আমাকে প্রেরিত হবার জন্য আহ্বান করেছেন৷ সমস্ত মানুষে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মি ঈশ্বরের কাছে প্রার্থনা করছি য়েন তোমাদের সবার কাছে যাবার অনুমতি পাই; আর ঈশ্বর যদি ইচ্ছা কর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বেই তা সন্ভব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আমি তোমাদের দেখার জন্য বড়ই উত্‌সুক৷ তোমাদের শক্তিশালী করে তোলার জন্য আমি সকলকে কিছু আত্মিক ব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তে চা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আমি বলতে চাই আমাদের য়ে বিশ্বাস রয়েছে, তার দ্বারা য়েন পরস্পর উদ্ধুদ্ধ হ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ভাই ও বোনেরা, আমি চাই য়ে তোমরা জান আমি বহুবার তোমাদের কাছে য়েতে চেষ্টা করেছি, কিন্তু বাধ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েয়েছি৷ আমি তোমাদের কাছে য়েতে চেয়েছি যাতে তোমাদের আত্মিকভাবে বৃদ্ধি পেতে সাহায্য করতে পার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্যান্য অইহুদী লোকদের আমি য়েমন সাহায্য করেছি, তেমনি আমি তোমাদেরও সাহায্য করতে চা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আমার উচিত সকলের সেবা করা, তা সে গ্রীক হোক বা না হোক, বিজ্ঞ বা মূর্খ হোক্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এই কারণেই রোমে তোমাদের কাছে সুসমাচার প্রচার করবার জন্য আমি এত আগ্রহী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ের সুসমাচার প্রচারের জন্য আমাকে মনোনীত করা হয়ে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সুসমাচারের জন্য আমি গর্ববোধ করি৷ সুসমাচারই হল সেই শক্তি, য়ে শক্তির দ্বারা ঈশ্বর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শ্বাসীদের উদ্ধার করেন, প্রথমে ইহুদীদের পরে অইহুদীদে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ঈশ্বর কি করে মানুষকে নির্দোষ বলে গ্রহণ করেন, তা এই সুসমাচারের মধ্য দিয়েই দেখানো হয়েছে৷ শুর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শেষ পর্যন্ত বিশ্বাস দ্বারাই মানুষ ঈশ্বরের সামনে নির্দোষ বলে গন্য হয়৷ শাস্ত্র য়েমন বল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বিশ্বাসের দ্বারা য়ে ব্যক্তি ঈশ্বরের সামনে ধার্মিক প্রতিপন্ন হয়েছে সে অনন্ত জীবনের অধিকারী হ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মানুষ নিজের অধর্ম দিয়ে ঈশ্বরের সত্যকে চেপে রাখে, তাই মানুষের কৃত সকল মন্দ এবং অন্যান্য কাজ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স্বর্গ থেকে মানুষের উপর ঈশ্বরের ক্রোধ প্রকাশ পায়৷ ঈশ্বর সম্পর্কে যা জানা য়েতে পারে 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িষ্কারভাবে তারা জেন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াছাড়া মানুষের পক্ষে ঈশ্বরকে যতখানি জানা সন্ভব, তা তো তিনি পরিষ্কারভাবে জানিয়ে দিয়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ঈশ্বর সম্পর্কে এমন এমন বিষয় আছে যা মানুষ চোখে দেখতে পায় না, য়েমন তাঁর অনন্ত পরাক্রম ও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ঈশ্বর বহুপূর্বেই মানুষের কাছে এই সুসমাচার পৌঁছে দেবার প্রতিশ্রুতি দিয়েছিলেন৷ এই প্রতিশ্রুতি দি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স্ত বিষয়, যার কারণে তিনি ঈশ্বর৷ জগত্ সৃষ্টির শুরু থেকে ঈশ্বরের নানা কাজে সে সব প্রকাশিত হয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ের সৃষ্ট বস্তুর মধ্যে ঐসব পরিষ্কারভাবেই বোঝা যাচ্ছে৷ তাই মানুষ য়ে মন্দ কাজ করছে তার জন্য উত্ত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ার পথ তার নে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লোকেরা ঈশ্বরকে জানত, কিন্তু তারা ঈশ্বরের গৌরব গান করে নি এবং তাঁকে ধন্যবাদও দেয় নি৷ লোক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িন্তাধারা অসার হয়ে গেছে এবং তাদের নির্বোধ মন অন্ধকারে পরিপূর্ণ হয়ে গ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তারা নিজেদের বিজ্ঞ বলে পরিচয় দিলেও তারা মূর্খ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তারা চিরজীবি ঈশ্বরের গৌরব করার পরিবর্তে, নশ্বর মানুষ, পাখি, চতুষ্পদের ও সরীসৃপের মূর্ত্তিগুলি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পাসনা করে সেই গৌরব তাদের দিয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তারা ঈশ্বরকে প্রত্যাখ্যান করেছে বলে ঈশ্বর তাদের খুশি মতো পাপের পথে চলতে দিলেন এবং তাদের অন্ত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মনা বাসনা অনুসারে মন্দ কাজ করতে ছেড়ে দিলেন৷ ফলে তারা তাদের দেহকে পরস্পরের সঙ্গে অসঙ্গত সংসর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 তাঁর ভাববাদীদের ব্যবহার করেছিলেন৷ পবিত্র শাস্ত্রে এই প্রতিশ্রুতির কথা লেখা 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্যবহার করে য়ৌনপাপে পূর্ণ হয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ঈশ্বরের সত্যকে ফেলে তারা মিথ্যা গ্রহণ করেছে; আর সৃষ্টিকর্তাকে ছেড়ে দিয়ে তারা তাঁর সৃষ্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স্তুকে উপাসনা করেছে৷ চিরকাল ঈশ্বরের প্রশংসা করা উচিত৷ আম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লোকেরা ঐসব মন্দ কাজে লিপ্ত ছিল বলে ঈশ্বর তাদের ছেড়ে দিলেন ও তাদের লজ্জাজনক অভিলাষের পথে চল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লেন৷ নারীরা পুরুষের সঙ্গে স্বাভাবিক সংসর্গ ত্যাগ করে নিজেদের মধ্যে য়ৌন সংসর্গে লিপ্ত হয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ঠিক একইভাবে পুরুষরাও স্ত্রীদের সঙ্গে স্বাভাবিক সংসর্গ ছেড়ে দিয়ে অপর পুরুষের জন্য লালাযিত হ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জ্জাকর কাজ করেছে; আর এই পাপ কাজের শাস্তি তারা তাদের শরীরেই পেয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তারা ঈশ্বরের সম্বন্ধে সত্য জ্ঞান থাকা নিতান্ত গুরুত্বপুর্ণ বলে মনে করে নি৷ তাই ঈশ্বর তাদের ছেড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ছেন যাতে তারা নিজেদের অসার চিন্তায় ডুবে থাকে এবং য়েসব কাজ তাদের করা উচিত নয় তা ক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সেই লোকদের জীবন সব রকমের পাপ, মন্দ, স্বার্থপরতা ও হিংসায় ভরা৷ তাদের জীবন দ্বেষ, হত্যা, বিবাদ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ঈশ্বরের পুত্র আমাদের প্রভু যীশু খ্রীষ্টের বিষয়ই হল এই সুসমাচার৷ মানবরূপে তিনি দাযূদের বংশ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িথ্যা ছল ও দুর্বুদ্ধিতে পূর্ণ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তারা ঈশ্বর ঘৃণাকারী, দুর্বিনীত, উদ্ধত, আত্মশ্লাঘী, মন্দ বিষয়ের উত্‌পাদক, পিতামাতার অনাজ্ঞাবহ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তারা নির্বোধ, প্রতিশ্রুতি ভঙ্গকারী, স্নেহরহিত ও নির্দ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তারা ঈশ্বরের বিধি-ব্যবস্থা জানে৷ তারা জানে য়ে বিধি-ব্যবস্থা বলে, যাঁরা এমন আচরণ করে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ৃত্যুর য়োগ্য৷ কিন্তু তা জেনেও তারা সেই সব মন্দ কাজ করে চলে৷ তাদের ধারণা, যাঁরা ঐসব মন্দ কাজ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সবাই ঠিকই কর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মেছিলেন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কিন্তু যীশু খ্রীষ্ট য়ে ঈশ্বরের পুত্র তা পবিত্র আত্মার মাধ্যমে দেখানো হল৷ মৃতদের মধ্য হ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হাপরাক্রমে তাঁর পুনরুত্থানও প্রমাণ করে য়ে তিনি ঈশ্বরের পুত্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2026-07-30T23:18:31Z</dcterms:created>
  <dcterms:modified xsi:type="dcterms:W3CDTF">2026-07-30T23:18:31Z</dcterms:modified>
  <dc:title>ரோமர்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