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presProps" Target="presProps.xml"/>
  <Relationship Id="rId75" Type="http://schemas.openxmlformats.org/officeDocument/2006/relationships/viewProps" Target="viewProps.xml"/>
  <Relationship Id="rId7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ணர்வில்லாதவர்களுமாய், உடன்படிக்கைகளை மீறுகிறவர்களுமாய், சுபாவ அன்பில்லாதவர்களுமாய், இணங்காதவர்களுமாய், இரக்கமில்லாதவர்களுமாய் இருக்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டிப்பட்டவைகளைச் செய்கிறவர்கள் மரணத்திற்குப் பாத்திரராயிருக்கிறார்களென்று தேவன் தீர்மானித்த நீதியான தீர்ப்பை அவர்கள் அறிந்திருந்தும், அவைகளைத் தாங்களே செய்கிறதுமல்லாமல், அவைகளைச் செய்கிற மற்றவர்களிடத்தில் பிரியப்படுகிறவர்களுமாயிரு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டிப்பட்டவைகளைச் செய்கிறவர்கள் மரணத்திற்குப் பாத்திரராயிருக்கிறார்களென்று தேவன் தீர்மானித்த நீதியான தீர்ப்பை அவர்கள் அறிந்திருந்தும், அவைகளைத் தாங்களே செய்கிறதுமல்லாமல், அவைகளைச் செய்கிற மற்றவர்களிடத்தில் பிரியப்படுகிறவர்களுமாயிருக்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டிப்பட்டவைகளைச் செய்கிறவர்கள் மரணத்திற்குப் பாத்திரராயிருக்கிறார்களென்று தேவன் தீர்மானித்த நீதியான தீர்ப்பை அவர்கள் அறிந்திருந்தும், அவைகளைத் தாங்களே செய்கிறதுமல்லாமல், அவைகளைச் செய்கிற மற்றவர்களிடத்தில் பிரியப்படுகிறவர்களுமாயிருக்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 கிறிஸ்துவின் ஊழியக்காரனும், அப்போஸ்தலனாகும்படி அழைக்கப்பட்டவனும், தேவனுடைய சுவிசேஷத்திற்காகப் பிரித்தெடுக்கப்பட்டவனுமாகிய பவுல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 கிறிஸ்துவின் ஊழியக்காரனும், அப்போஸ்தலனாகும்படி அழைக்கப்பட்டவனும், தேவனுடைய சுவிசேஷத்திற்காகப் பிரித்தெடுக்கப்பட்டவனுமாகிய பவுல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ோமாபுரியிலுள்ள தேவப்பிரியரும் பரிசுத்தவான்களாகும்படி அழைக்கப்பட்டவர்களுமாகிய அனைவருக்கும் எழுதுகிறதாவது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ோமாபுரியிலுள்ள தேவப்பிரியரும் பரிசுத்தவான்களாகும்படி அழைக்கப்பட்டவர்களுமாகிய அனைவருக்கும் எழுதுகிறதாவது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பிதாவாகிய தேவனாலும் கர்த்தராகிய இயேசுகிறிஸ்துவினாலும்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பிதாவாகிய தேவனாலும் கர்த்தராகிய இயேசுகிறிஸ்துவினாலும்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னை அறியும் அறிவைப் பற்றிக்கொண்டிருக்க அவர்களுக்கு மனதில்லாதிருந்தபடியால், தகாதவைகளைச் செய்யும்படி, தேவன் அவர்களைக் கேடான சிந்தைக்கு ஒப்புக்கொடுத்த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யேசுகிறிஸ்துவைக்குறித்துத் தேவன் தம்முடைய தீர்க்கதரிசிகள் மூலமாய்ப் பரிசுத்த வேதாகமங்களில் முன்னே தம்முடைய சுவிசேஷத்தைப் பற்றி வாக்குத்தத்தம்பண்ணினபடி கர்த்தராகிய இயேசுகிறிஸ்துவானவர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ாம்சத்தின்படி தாவீதின் சந்ததியில் பிறந்தவரும், பரிசுத்தமுள்ள ஆவியின்படி தேவனுடைய சுதனென்று மரித்தோரிலிருந்து உயிர்த்தெழுந்ததினாலே பலமாய் ரூபிக்கப்பட்ட தேவகுமாரனுமாயிரு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ாம்சத்தின்படி தாவீதின் சந்ததியில் பிறந்தவரும், பரிசுத்தமுள்ள ஆவியின்படி தேவனுடைய சுதனென்று மரித்தோரிலிருந்து உயிர்த்தெழுந்ததினாலே பலமாய் ரூபிக்கப்பட்ட தேவகுமாரனுமாயிருக்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ாம்சத்தின்படி தாவீதின் சந்ததியில் பிறந்தவரும், பரிசுத்தமுள்ள ஆவியின்படி தேவனுடைய சுதனென்று மரித்தோரிலிருந்து உயிர்த்தெழுந்ததினாலே பலமாய் ரூபிக்கப்பட்ட தேவகுமாரனுமாயிருக்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சகல ஜாதிகளையும், அவர்களுக்குள் இயேசுகிறிஸ்துவினால் அழைக்கப்பட்டவர்களாகிய உங்களைய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மது நாமத்தினிமித்தம் விசுவாசத்துக்குக் கீழ்ப்படியப்பண்ணும்பொருட்டு, எங்களுக்குக் கிருபையையும் அப்போஸ்தல ஊழியத்தையும் அருளிச்செய்திருக்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மது நாமத்தினிமித்தம் விசுவாசத்துக்குக் கீழ்ப்படியப்பண்ணும்பொருட்டு, எங்களுக்குக் கிருபையையும் அப்போஸ்தல ஊழியத்தையும் அருளிச்செய்திருக்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ங்கள் விசுவாசம் உலகமெங்கும் பிரசித்தமாகிறபடியினாலே, முதலாவது நான் உங்களெல்லாருக்காகவும் இயேசு கிறிஸ்து மூலமாய் என் தேவனை ஸ்தோத்திரிக்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ங்கள் விசுவாசம் உலகமெங்கும் பிரசித்தமாகிறபடியினாலே, முதலாவது நான் உங்களெல்லாருக்காகவும் இயேசு கிறிஸ்து மூலமாய் என் தேவனை ஸ்தோத்திரிக்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ஜெபம்பண்ணும்போதெல்லாம் இடைவிடாமல் உங்களை நினைத்துக் கொண்டிருக்கிறதைக்குறித்துத் தமது குமாரனுடைய சுவிசேஷத்தினாலே என் ஆவியோடு நான் சேவிக்கிற தேவன் எனக்குச் சாட்சியாயிருக்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னை அறியும் அறிவைப் பற்றிக்கொண்டிருக்க அவர்களுக்கு மனதில்லாதிருந்தபடியால், தகாதவைகளைச் செய்யும்படி, தேவன் அவர்களைக் கேடான சிந்தைக்கு ஒப்புக்கொடுத்த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ஜெபம்பண்ணும்போதெல்லாம் இடைவிடாமல் உங்களை நினைத்துக் கொண்டிருக்கிறதைக்குறித்துத் தமது குமாரனுடைய சுவிசேஷத்தினாலே என் ஆவியோடு நான் சேவிக்கிற தேவன் எனக்குச் சாட்சியாயிருக்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ஸ்திரப்படுவதற்காக ஆவிக்குரிய சில வரங்களை உங்களுக்குக் கொடுக்கும்படிக்க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ிலும் என்னிலுமுள்ள விசுவாசத்தினால் உங்களோடேகூட நானும் ஆறுதலடையும்படிக்கும், உங்களைக் காண வாஞ்சையாயிருக்கிறபடியினாலே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ிலும் என்னிலுமுள்ள விசுவாசத்தினால் உங்களோடேகூட நானும் ஆறுதலடையும்படிக்கும், உங்களைக் காண வாஞ்சையாயிருக்கிறபடியினாலே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வ்விதத்திலாவது நான் உங்களிடத்தில் வருகிறதற்குத் தேவனுடைய சித்தத்தினாலே எனக்கு நல்ல பிரயாணம் சீக்கிரத்தில் கிடைக்கவேண்டுமென்று வேண்டிக்கொள்ளுகிற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வ்விதத்திலாவது நான் உங்களிடத்தில் வருகிறதற்குத் தேவனுடைய சித்தத்தினாலே எனக்கு நல்ல பிரயாணம் சீக்கிரத்தில் கிடைக்கவேண்டுமென்று வேண்டிக்கொள்ளுகிற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கோதரரே, புறஜாதிகளான மற்றவர்களுக்குள்ளே நான் பலனை அடைந்தது போல உங்களுக்குள்ளும் சில பலனை அடையும்படிக்கு, உங்களிடத்தில் வரப் பலமுறை யோசனையாயிருந்தேன், ஆயினும் இதுவரைக்கும் எனக்குத் தடையுண்டாயிற்று என்று நீங்கள் அறியாதிருக்க எனக்கு மனத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கோதரரே, புறஜாதிகளான மற்றவர்களுக்குள்ளே நான் பலனை அடைந்தது போல உங்களுக்குள்ளும் சில பலனை அடையும்படிக்கு, உங்களிடத்தில் வரப் பலமுறை யோசனையாயிருந்தேன், ஆயினும் இதுவரைக்கும் எனக்குத் தடையுண்டாயிற்று என்று நீங்கள் அறியாதிருக்க எனக்கு மனத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கோதரரே, புறஜாதிகளான மற்றவர்களுக்குள்ளே நான் பலனை அடைந்தது போல உங்களுக்குள்ளும் சில பலனை அடையும்படிக்கு, உங்களிடத்தில் வரப் பலமுறை யோசனையாயிருந்தேன், ஆயினும் இதுவரைக்கும் எனக்குத் தடையுண்டாயிற்று என்று நீங்கள் அறியாதிருக்க எனக்கு மனத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ரேக்கருக்கும், மற்ற அந்நியர்களுக்கும், ஞானிகளுக்கும், மூடருக்கும் நான் கடனாளியாயிருக்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சகலவித அநியாயத்தினாலும், வேசித்தனத்தினாலும், துரோகத்தினாலும், பொருளாசையினாலும், குரோதத்தினாலும் நிறையப்பட்டு; பொறாமையினாலும், கொலையினாலும், வாக்குவாதத்தினாலும், வஞ்சகத்தினாலும், வன்மத்தினாலும் நிறைந்தவர்களுமாய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ரோமாபுரியிலிருக்கிற உங்களுக்கும் என்னால் இயன்றமட்டும் சுவிசேஷத்தைப் பிரசங்கிக்க விரும்புகிற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ிறிஸ்துவின் சுவிசேஷத்தைக் குறித்து நான் வெட்கப்படேன்; முன்பு யூதரிலும் பின்பு கிரேக்கரிலும் விசுவாசிக்கிறவனெவனோ அவனுக்கு இரட்சிப்பு உண்டாவதற்கு அது தேவபெலனாயிருக்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ிறிஸ்துவின் சுவிசேஷத்தைக் குறித்து நான் வெட்கப்படேன்; முன்பு யூதரிலும் பின்பு கிரேக்கரிலும் விசுவாசிக்கிறவனெவனோ அவனுக்கு இரட்சிப்பு உண்டாவதற்கு அது தேவபெலனாயிருக்கிற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சுவாசத்தினாலே நீதிமான் பிழைப்பான் என்று எழுதியிருக்கிறபடி விசுவாசத்தினால் உண்டாகும் தேவநீதி விசுவாசத்திற்கென்று அந்தச் சுவிசேஷத்தினால் வெளிப்படுத்தப்படுகிற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சுவாசத்தினாலே நீதிமான் பிழைப்பான் என்று எழுதியிருக்கிறபடி விசுவாசத்தினால் உண்டாகும் தேவநீதி விசுவாசத்திற்கென்று அந்தச் சுவிசேஷத்தினால் வெளிப்படுத்தப்படுகிற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சுவாசத்தினாலே நீதிமான் பிழைப்பான் என்று எழுதியிருக்கிறபடி விசுவாசத்தினால் உண்டாகும் தேவநீதி விசுவாசத்திற்கென்று அந்தச் சுவிசேஷத்தினால் வெளிப்படுத்தப்படுகிற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த்தியத்தை அநியாயத்தினாலே அடக்கிவைக்கிற மனுஷருடைய எல்லாவித அவபக்திக்கும் அநியாயத்துக்கும் விரோதமாய், தேவகோபம் வானத்திலிருந்து வெளிப்படுத்தப்பட்டிருக்கிற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த்தியத்தை அநியாயத்தினாலே அடக்கிவைக்கிற மனுஷருடைய எல்லாவித அவபக்திக்கும் அநியாயத்துக்கும் விரோதமாய், தேவகோபம் வானத்திலிருந்து வெளிப்படுத்தப்பட்டிருக்கிற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ைக்குறித்து அறியப்படுவது அவர்களுக்குள்ளே வெளிப்படுத்தப்பட்டிருக்கிறது; தேவனே அதை அவர்களுக்கு வெளிப்படுத்தியிருக்கி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ைக்குறித்து அறியப்படுவது அவர்களுக்குள்ளே வெளிப்படுத்தப்பட்டிருக்கிறது; தேவனே அதை அவர்களுக்கு வெளிப்படுத்தியிருக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சகலவித அநியாயத்தினாலும், வேசித்தனத்தினாலும், துரோகத்தினாலும், பொருளாசையினாலும், குரோதத்தினாலும் நிறையப்பட்டு; பொறாமையினாலும், கொலையினாலும், வாக்குவாதத்தினாலும், வஞ்சகத்தினாலும், வன்மத்தினாலும் நிறைந்தவர்களுமாய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ப்படியென்றால், காணப்படாதவைகளாகிய அவருடைய நித்திய வல்லமை தேவத்துவம் என்பவைகள், உண்டாக்கப்பட்டிருக்கிறவைகளினாலே, உலகமுண்டானதுமுதற்கொண்டு, தெளிவாய்க் காணப்படும்; ஆதலால் அவர்கள் போக்குச்சொல்ல இடமில்லை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ப்படியென்றால், காணப்படாதவைகளாகிய அவருடைய நித்திய வல்லமை தேவத்துவம் என்பவைகள், உண்டாக்கப்பட்டிருக்கிறவைகளினாலே, உலகமுண்டானதுமுதற்கொண்டு, தெளிவாய்க் காணப்படும்; ஆதலால் அவர்கள் போக்குச்சொல்ல இடமில்ல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ப்படியென்றால், காணப்படாதவைகளாகிய அவருடைய நித்திய வல்லமை தேவத்துவம் என்பவைகள், உண்டாக்கப்பட்டிருக்கிறவைகளினாலே, உலகமுண்டானதுமுதற்கொண்டு, தெளிவாய்க் காணப்படும்; ஆதலால் அவர்கள் போக்குச்சொல்ல இடமில்லை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ப்படியென்றால், காணப்படாதவைகளாகிய அவருடைய நித்திய வல்லமை தேவத்துவம் என்பவைகள், உண்டாக்கப்பட்டிருக்கிறவைகளினாலே, உலகமுண்டானதுமுதற்கொண்டு, தெளிவாய்க் காணப்படும்; ஆதலால் அவர்கள் போக்குச்சொல்ல இடமில்லை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ப்படியென்றால், காணப்படாதவைகளாகிய அவருடைய நித்திய வல்லமை தேவத்துவம் என்பவைகள், உண்டாக்கப்பட்டிருக்கிறவைகளினாலே, உலகமுண்டானதுமுதற்கொண்டு, தெளிவாய்க் காணப்படும்; ஆதலால் அவர்கள் போக்குச்சொல்ல இடமில்லை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தேவனை அறிந்தும், அவரைத் தேவனென்று மகிமைப்படுத்தாமலும், ஸ்தோத்திரியாமலுமிருந்து, தங்கள் சிந்தனைகளினாலே வீணரானார்கள், உணர்வில்லாத அவர்களுடைய இருதயம் இருளடைந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தேவனை அறிந்தும், அவரைத் தேவனென்று மகிமைப்படுத்தாமலும், ஸ்தோத்திரியாமலுமிருந்து, தங்கள் சிந்தனைகளினாலே வீணரானார்கள், உணர்வில்லாத அவர்களுடைய இருதயம் இருளடை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தங்களை ஞானிகளென்று சொல்லியும் பயித்தியக்காரராகி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ழிவில்லாத தேவனுடைய மகிமையை அழிவுள்ள மனுஷர்கள் பறவைகள் மிருகங்கள் ஊரும் பிராணிகள் ஆகிய இவைகளுடைய ரூபங்களுக்கு ஒப்பாக மாற்றி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ழிவில்லாத தேவனுடைய மகிமையை அழிவுள்ள மனுஷர்கள் பறவைகள் மிருகங்கள் ஊரும் பிராணிகள் ஆகிய இவைகளுடைய ரூபங்களுக்கு ஒப்பாக மாற்றி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சகலவித அநியாயத்தினாலும், வேசித்தனத்தினாலும், துரோகத்தினாலும், பொருளாசையினாலும், குரோதத்தினாலும் நிறையப்பட்டு; பொறாமையினாலும், கொலையினாலும், வாக்குவாதத்தினாலும், வஞ்சகத்தினாலும், வன்மத்தினாலும் நிறைந்தவர்களுமாய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ினிமித்தம் அவர்கள் தங்கள் இருதயத்திலுள்ள இச்சைகளினாலே ஒருவரோடொருவர் தங்கள் சரீரங்களை அவமானப்படுத்தத்தக்கதாக, தேவன் அவர்களை அசுத்தத்திற்கு ஒப்புக்கொடுத்த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ினிமித்தம் அவர்கள் தங்கள் இருதயத்திலுள்ள இச்சைகளினாலே ஒருவரோடொருவர் தங்கள் சரீரங்களை அவமானப்படுத்தத்தக்கதாக, தேவன் அவர்களை அசுத்தத்திற்கு ஒப்புக்கொடுத்த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ினிமித்தம் அவர்கள் தங்கள் இருதயத்திலுள்ள இச்சைகளினாலே ஒருவரோடொருவர் தங்கள் சரீரங்களை அவமானப்படுத்தத்தக்கதாக, தேவன் அவர்களை அசுத்தத்திற்கு ஒப்புக்கொடுத்த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ேவனுடைய சத்தியத்தை அவர்கள் பொய்யாக மாற்றி, சிருஷ்டிகரைத் தொழுது சேவியாமல் சிருஷ்டியைத் தொழுது சேவித்தார்கள், அவரே என்றென்றைக்கும் ஸ்தோத்திரிக்கப்பட்டவர். ஆமெ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ேவனுடைய சத்தியத்தை அவர்கள் பொய்யாக மாற்றி, சிருஷ்டிகரைத் தொழுது சேவியாமல் சிருஷ்டியைத் தொழுது சேவித்தார்கள், அவரே என்றென்றைக்கும் ஸ்தோத்திரிக்கப்பட்டவர். ஆமெ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ேவனுடைய சத்தியத்தை அவர்கள் பொய்யாக மாற்றி, சிருஷ்டிகரைத் தொழுது சேவியாமல் சிருஷ்டியைத் தொழுது சேவித்தார்கள், அவரே என்றென்றைக்கும் ஸ்தோத்திரிக்கப்பட்டவர். ஆமெ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தினிமித்தம் தேவன் அவர்களை இழிவான இச்சைரோகங்களுக்கு ஒப்புக்கொடுத்தார்; அந்தப்படியே அவர்களுடைய பெண்கள் சுபாவ அநுபோகத்தைச் சுபாவத்துக்கு விரோதமான அநுபோகமாக மாற்றின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தினிமித்தம் தேவன் அவர்களை இழிவான இச்சைரோகங்களுக்கு ஒப்புக்கொடுத்தார்; அந்தப்படியே அவர்களுடைய பெண்கள் சுபாவ அநுபோகத்தைச் சுபாவத்துக்கு விரோதமான அநுபோகமாக மாற்றின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தினிமித்தம் தேவன் அவர்களை இழிவான இச்சைரோகங்களுக்கு ஒப்புக்கொடுத்தார்; அந்தப்படியே அவர்களுடைய பெண்கள் சுபாவ அநுபோகத்தைச் சுபாவத்துக்கு விரோதமான அநுபோகமாக மாற்றின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டியே ஆண்களும் பெண்களைச் சுபாவப்படி அநுபவியாமல், ஒருவர்மேலொருவர் விரகதாபத்தினாலே பொங்கி, ஆணோடே ஆண் அவலட்சணமானதை நடப்பித்து தங்கள் தப்பிதத்திற்குத் தகுதியான பலனைத் தங்களுக்குள் அடை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ுறங்கூறுகிறவர்களுமாய், அவதூறு பண்ணுகிறவர்களுமாய், தேவபகைஞருமாய், துராகிருதம்பண்ணுகிறவர்களுமாய், அகந்தையுள்ளவர்களுமாய், வீம்புக்காரருமாய், பொல்லாதவைகளை யோசித்துப்பிணைக்கிறவர்களுமாய் பெற்றாருக்குக் கீழ்ப்படியாதவர்களுமாய்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டியே ஆண்களும் பெண்களைச் சுபாவப்படி அநுபவியாமல், ஒருவர்மேலொருவர் விரகதாபத்தினாலே பொங்கி, ஆணோடே ஆண் அவலட்சணமானதை நடப்பித்து தங்கள் தப்பிதத்திற்குத் தகுதியான பலனைத் தங்களுக்குள் அடைந்த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டியே ஆண்களும் பெண்களைச் சுபாவப்படி அநுபவியாமல், ஒருவர்மேலொருவர் விரகதாபத்தினாலே பொங்கி, ஆணோடே ஆண் அவலட்சணமானதை நடப்பித்து தங்கள் தப்பிதத்திற்குத் தகுதியான பலனைத் தங்களுக்குள் அடை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ுறங்கூறுகிறவர்களுமாய், அவதூறு பண்ணுகிறவர்களுமாய், தேவபகைஞருமாய், துராகிருதம்பண்ணுகிறவர்களுமாய், அகந்தையுள்ளவர்களுமாய், வீம்புக்காரருமாய், பொல்லாதவைகளை யோசித்துப்பிணைக்கிறவர்களுமாய் பெற்றாருக்குக் கீழ்ப்படியாதவர்களுமாய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ுறங்கூறுகிறவர்களுமாய், அவதூறு பண்ணுகிறவர்களுமாய், தேவபகைஞருமாய், துராகிருதம்பண்ணுகிறவர்களுமாய், அகந்தையுள்ளவர்களுமாய், வீம்புக்காரருமாய், பொல்லாதவைகளை யோசித்துப்பிணைக்கிறவர்களுமாய் பெற்றாருக்குக் கீழ்ப்படியாதவர்களுமாய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તેઓ મૂર્ખ છે, તેમનાં વચન પાળતા નથી, અને તેઓ બીજા લોકો પ્રત્યે દયા, મમતા, ભલાઈ દર્શાવતા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તેઓ સારી રીતે જાણે છે કે જે આવું કરે છે તે દેવના નિયમ મુજબ મૃત્યુને લાયક છે. તેમ છતાં પોતા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ાતે તેઓ આવા કાર્યો કરવાનું ચાલુ જ રાખે છે. એટલું જ નહિ પણ તેઓ જેમને આ રીતે વર્તતા જુએ છે તેઓને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ત્તેજન આપ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બધા લોકોને દેવની સુવાર્તા સંભળાવવા હું પસંદગી પામેલ છું. દેવે મને એક પ્રેરિત થવા બોલાવ્યો છે. એ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્રિસ્ત ઈસુના દાસ પાઉલ તરફથી કુશળતા હ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ના લોકોને આ સુવાર્તા આપવાનું વચન દેવે તેના પ્રબોધકો મારફતે આપ્યું હતું. પવિત્ર શાસ્ત્રમાં આ વચ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ખેલ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આ સુવાર્તા આપણા પ્રભુ ઈસુ ખ્રિસ્ત વિષે છે કે જે દેવનો દીકરો છે, જો કે એક વ્યક્તિ તરીકે તેનો જન્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ાઉદના કુટુંબમાં થય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દેવ વિશે સાચું જ્ઞાન મેળવવું એ જ મહત્વની બાબત છે એમ લોકો સમજી શક્યા નહિ. તેથી દેવે આવા લોકો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વિત્ર આત્માના પ્રતાપે મૂએલામાંથી પાછા ઉઠવાના પરાક્રમથી તેને દેવનો દીકરો જાહેર કરવામાં આવ્ય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દેવે ખ્રિસ્ત દ્વારા, તેના પ્રેરિત બનવાનું આ ખાસ મહત્વનું કામ મને સોંપ્યું છે. બધા દેશોના લો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માં વિશ્વાસ રાખીને તેની આજ્ઞા પાળે એવું માર્ગદર્શન આપવાનું કામ દેવે મને આપ્યું છે. ખ્રિસ્ત માટે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્ય હું કરી રહ્યો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હે રોમવાસીઓ, તમે પણ ઈસુ ખ્રિસ્તના થવા માટે તેડાયેલાં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મે તે લોકો છો જેઓને દેવ ચાહે છે અને પોતાના પવિત્ર લોકો થવા માટે તમને બોલાવ્યા છે. એવા તમ સર્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ને હું આ પત્ર લખું છું.આપણા પિતા દેવથી અને પ્રભુ ઈસુ ખ્રિસ્તથી તમને કૃપા અને શાંતિ થાઓ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ઈસુ ખ્રિસ્ત દ્વારા હું દેવનો તમારા સર્વને માટે આભાર માનું છું. તમે રોમવાસીઓ પણ દેવમાં અસી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 ધરાવો છો એવું કહેતા ઘણા લોકોને મેં સાંભળ્યા છે. તેથી દેવનો આભાર માન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જ્યારે જ્યારે હું પ્રાર્થના કરું છું ત્યારે ત્યારે તમને યાદ કરું છું. દેવ જાણે છે કે આ વાત સાચ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ગ કર્યો અને તેઓને નક્કામા અને અવિચારી માર્ગે જવા દીઘા. જે ન કરવું જોઈએ એવું લોકો કરતા આવ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દેવના દીકરા વિષેની સુવાર્તા લોકોમાં ફેલાવીને મારા આત્મા સાથે દેવની સેવા કર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મો સર્વ રોમવાસીઓ વચ્ચે પ્રભુ મને આવવા દે એવી મારી પ્રાર્થના છે. દેવની ઈચ્છા હશે તો એમ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મ સૌને મળવાનું મને ઘણું મન થાય છે. હું તમને કોઈ આત્મિક દાન આપીને વધારે સાર્મથ્યવાન બનાવ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ઈચ્છ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હું એમ કહેવા માગું છું કે આપણને જેમાં વિશ્વાસ છે તેના વડે આપણે એકબીજાને મદદ કરી શકીએ છીએ. તમાર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 મને મદદ કરશે, અને મારો વિશ્વાસ તમન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ભાઈઓ અને બહેનો, તમારા આધ્યાત્મિક વિકાસમાં મદદરૂપ થવા માટે તમારી પાસે આવવા અનેકવાર મેં તૈયારી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 હતી. પરંતુ મને આવવા દીધો નથી, એની નોંધ લેવા વિનંતી. જેમ બીજા બિન-યહૂદિ લોકોને મેં જે રીતે મદ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 છે. તે રીતે તમને પણ મદદ કરવાની મારી ઈચ્છ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ગ્રીક લોકો તથા બિન-ગ્રીક લોકો, શાણા તેમ જ મૂર્ખ લોકો કે જે સૌની સેવા મારે કરવી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સ્વાર્થ, ધિક્કાર, અનિષ્ટ એમ દરેક પ્રકારનાં પાપ વડે એ લોકોનું જીવન ભરપૂર જણાય છે. એકબીજા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ેથી જ રોમના લોકોને દેવની આ સુવાર્તા પહોંચાડવા હું અત્યંત આતુર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આ સુવાર્તા માટે હું ગર્વ અનુભવું છું. આ સુવાર્તા એવા સાર્મથ્યની છે, જેનો ઉપયોગ દેવ એવા લોક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ચાવવા માટે કરે છે જેઓ વિશ્વાસ રાખે છે. સૌ પ્રથમ યહૂદિઓને પછી બિન-યહૂદિઓન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દેવ લોકોને પોતાની સાથે કેવી રીતે ન્યાયી બનાવે છે તે દર્શાવવાનો આ સુવાર્તાનો હેતુ છે. આની શરૂઆ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થી થાય છે અને તેનો અંત પણ વિશ્વાસથી જ થાય છે. શાસ્ત્રમાં કહ્યું છે તેમ, “દેવમાં વિશ્વા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ખીને જે વ્યક્તિ ન્યાયી થશે તે અનંતકાળ સુધી જીવ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સત્ય જાણ્યાં છતાં પણ લોકો અનિષ્ટ જીવન જીવે છે. તેથી આવા લોકો કે જે સત્ય ધર્મનો ત્યાગ કરી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િષ્ટ અને ખોટા કર્મો કરતા હોય તેમના પર સ્વર્ગમાંથી દેવનો કોપ ઉત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દેવ પોતાનો કોપ વ્યક્ત કરે છે, કારણ કે તેના વિષે જે કંઈ જાણી શકાય તે બધુંજ તેઓ જાણે છે. કેમ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ે જ તે તેમની આગળ પ્રગટ કર્યુ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રાબમાં ખરાબ વિચારો ધરાવતા આ લોકોમાં ઈર્ષ્યા, ખૂન, ઝઘડા, જૂઠ્ઠાણું (છેતરપીંડી) વગેરે અનેક અનિષ્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દેવની બાબતમાં કેટલીક વસ્તુઓ એવી છે જે જોઈ ન શકાય તેવી છે. જેમ કે દેવનું સનાતન પરાક્રમ અને એ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્ય બધા જ ગુણો કે જે તેને દેવ બનાવે છે. પરંતુ આ જગતનો પ્રારંભ થયો ત્યારથી એ બધી બાબતો ઘણી સરળતા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 સમજી શકે એમ છે. દેવે જે વસ્તુઓનું સર્જન કર્યું છે, એનું દર્શન કરીને દેવ વિષેની આ બાબતો લો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રળતાથી સમજી શકે છે. તેથી લોકો જે ખરાબ કાર્યો કરી રહ્યાં છે તેના પાપામાંથી છટકવા કોઈ પણ બહાનું ચાલશ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આમ, દેવ વિષે સઘળું જાણ્યા પછી પણ તેઓએ દેવને મહિમા આપ્યો નહિ અને તેનો આભાર માન્યો નહિ. લોકો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ચારોનું અધ:પતન થયું. તેમના મૂર્ખ મનમાં પાપરુંપી અંધકાર છવાઈ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લોકોએ જ્ઞાની હોવાનો દાવો કર્યો. પરંતુ તેઓ તેમની જાતે મૂર્ખ બન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અવિનાશી દેવના મહિમાને બદલે, પૃથ્વી પરના માનવો જેવી મૂર્તિઓ બનાવીને લોકો તેની ભક્તિ કરવા લાગ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શુ, પક્ષી અને નાગો જેવી વસ્તુઓ દ્વારા લોકો દેવના મહિમાનો વેપાર કરવા લાગ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ોએ પ્રવેશ કર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માત્ર અનિષ્ટ કાર્યો કરવાની ઈચ્છાને કારણે લોકોનું જીવન આમ પાપમય બની ગયું. તેથી દેવે તેઓને ત્યા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ો અને તેઓને મન ફાવે તેમ પાપના માર્ગે ચાલવા દીધા. લોકોએ નૈતિક અપવિત્રતાના કાર્યોમાં રોકાઈને પા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ા અને તેઓના શરીરનું અપમાન કર્ય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દેવ વિષેના સત્યનો અનાદર કરીને એ લોકોએ અસત્યનો વેપાર ચલાવ્યો. જેણે દરેક વસ્તુઓનું સર્જન કર્યુ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ી સેવા-ભક્તિ કરવાને બદલે એ લોકો દેવ ર્સજીત ભૌતિક વસ્તુઓની ભક્તિ તથા ઉપાસના કરવા લાગ્યા ખરેખર 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એ ઉત્પન્નકર્તાની સર્વકાળ સ્તુતિ કરવી. આમીન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લોકોએ એવાં પાપી કાર્યો કર્યા તેથી, દેવે તેમને તરછોડી દીધા અને તેઓની ઈચ્છા મુજબ તેઓને શરમજન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નોવિકારમાં રાખ્યા. પુરુંષો સાથે સ્વાભાવિક રીતે લગ્ન સબંધ માણવાનું સ્ત્રીઓએ બંધ કર્યુ. તેને બદલ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્ય સ્ત્રીઓ સાથે સ્ત્રીઓ અસ્વાભાવિક વ્યવહાર કરવા લાગ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એ જ પ્રમાણે, સ્ત્રીઓ સાથે સ્વાભાવિક લગ્ન સંબંધ ભોગવવાને બદલે પુરુંષો પણ એકબીજા સાથેની સજાતી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તેઓ એકબીજા વિષે નિંદા કર્યો કરે છે. તેઓ આ રીતે દેવને પણ ધિક્કારે છે. તેઓ ઉદ્ધત અને મિથ્યાભિમા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ઈચ્છાથી બળવા લાગ્યા. આમ પુરુંષો એકબીજા સાથે શરમજનક વ્યવહાર કરવા લાગ્યા. તેથી આવા અયોગ્ય વ્યવહાર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ણે તેઓને પોતાની ભૂલનું યોગ્ય ફળ પોતાને શરીરે ભોગવવું પડ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 અને પોતાના વિષે બડાશો માર્યા કરે છે. અનિષ્ટ કરવાના નવા નવા માર્ગો તેઓ શોધી કાઢે છે. તેઓ પોત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-બાપની આજ્ઞા પણ પાળતા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2026-06-15T13:22:55Z</dcterms:created>
  <dcterms:modified xsi:type="dcterms:W3CDTF">2026-06-15T13:22:55Z</dcterms:modified>
  <dc:title>ரோமர்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