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முகங்களையும் ராஜபோஜனத்தில் புசிக்கிற வாலிபருடைய முகங்களையும் ஒத்துப்பாரும்; பின்பு நீர் காண்கிறபடி உமது அடியாருக்குச் செய்யு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இந்தக் காரியத்திலே அவர்களுக்குச் செவிகொடுத்து, பத்துநாளளவும் அவர்களைச் சோதித்துப்பார்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த்துநாள் சென்றபின்பு, ராஜபோஜனத்தைப் புசித்த எல்லா வாலிபரைப்பார்க்கிலும் அவர்கள் முகம் களையுள்ளதாயும், சரீரம் புஷ்டியுள்ளதாயும் காணப்ப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மேல்ஷார் அவர்கள் புசிக்கக் கட்டளையான போஜனத்தையும், அவர்கள் குடிக்கக் கட்டளையான திராட்சரசத்தையும் நீக்கிவைத்து, அவர்களுக்குப் பருப்பு முதலானவைகளைக் கொடு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மேல்ஷார் அவர்கள் புசிக்கக் கட்டளையான போஜனத்தையும், அவர்கள் குடிக்கக் கட்டளையான திராட்சரசத்தையும் நீக்கிவைத்து, அவர்களுக்குப் பருப்பு முதலானவைகளைக் கொடுத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 நாலு வாலிபருக்கும் தேவன் சகல எழுத்திலும் ஞானத்திலும் அறிவையும் சாமர்த்தியத்தையும் கொடுத்தார்; தானியேலைச் சகல தரிசனங்களையும் சொப்பனங்களையும் அறியத்தக்க அறிவுள்ளவனாக்கின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 நாலு வாலிபருக்கும் தேவன் சகல எழுத்திலும் ஞானத்திலும் அறிவையும் சாமர்த்தியத்தையும் கொடுத்தார்; தானியேலைச் சகல தரிசனங்களையும் சொப்பனங்களையும் அறியத்தக்க அறிவுள்ளவனாக்க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ராஜாவினிடத்தில் கொண்டுவருகிறதற்குக் குறித்த நாட்கள் நிறைவேறினபோது, பிரதானிகளின் தலைவன் அவர்களை நேபுகாத்நேச்சாருக்கு முன்பாகக் கொண்டுவந்து வ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ை ராஜாவினிடத்தில் கொண்டுவருகிறதற்குக் குறித்த நாட்கள் நிறைவேறினபோது, பிரதானிகளின் தலைவன் அவர்களை நேபுகாத்நேச்சாருக்கு முன்பாகக் கொண்டுவந்து வ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 அவர்களோடே பேசினான்; அவர்கள் எல்லாருக்குள்ளும் தானியேல், அனனியா, மீஷாவேல், அசரியா என்பவர்களைப்போல வேறொருவரும் காணப்படவில்லை; ஆகையால் இவர்கள் ராஜசமுகத்தில் நி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ரதானிகளின் தலைவன் தானியேலை நோக்கி உங்களுக்குப் போஜனத்தையும் பானத்தையும் குறித்திருக்கிற ராஜாவாகிய என் ஆண்டவனுக்கு நான் பயப்படுகிறேன்; அவர் உங்களோடொத்த வாலிபரின் முகங்களைப்பார்க்கிலும் உங்கள் முகங்கள் வாடிப்போனவைகளாகக் காணவேண்டியதென்ன? அதினால் ராஜா என்னைச் சிரச்சேதம்பண்ணுவாரே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 அவர்களோடே பேசினான்; அவர்கள் எல்லாருக்குள்ளும் தானியேல், அனனியா, மீஷாவேல், அசரியா என்பவர்களைப்போல வேறொருவரும் காணப்படவில்லை; ஆகையால் இவர்கள் ராஜசமுகத்தில் நி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த்துக்கும் புத்திக்கும் அடுத்த எந்த விஷயத்தில் ராஜா அவர்களைக் கேட்டு விசாரித்தானோ, அதிலே தன் ராஜ்யம் எங்குமுள்ள சகல சாஸ்திரிகளிலும் ஜோசியரிலும் அவர்களைப் பத்துமடங்கு சமர்த்தராகக் கண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த்துக்கும் புத்திக்கும் அடுத்த எந்த விஷயத்தில் ராஜா அவர்களைக் கேட்டு விசாரித்தானோ, அதிலே தன் ராஜ்யம் எங்குமுள்ள சகல சாஸ்திரிகளிலும் ஜோசியரிலும் அவர்களைப் பத்துமடங்கு சமர்த்தராகக் க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ோரேஸ் ராஜ்யபாரம்பண்ணும் முதலாம் வருஷமட்டும் தானியேல் அங்கே இ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ின் ராஜாவாகிய யோயாக்கீம் அரசாண்ட மூன்றாம் வருஷத்திலே பாபிலோனின் ராஜாவாகிய நேபுகாத்நேச்சார் எருசலேமுக்கு வந்து, அதை முற்றிக்கை போ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ூதாவின் ராஜாவாகிய யோயாக்கீம் அரசாண்ட மூன்றாம் வருஷத்திலே பாபிலோனின் ராஜாவாகிய நேபுகாத்நேச்சார் எருசலேமுக்கு வந்து, அதை முற்றிக்கை போ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ஆண்டவர் யூதாவின் ராஜாவாகிய யோயாக்கீமையும் தேவனுடைய ஆலயத்தின் பாத்திரங்களில் சிலவற்றையும் அவன் கையில் ஒப்புக்கொடுத்தார்; அவன் அந்தப் பாத்திரங்களைச் சினேயார் தேசத்திலுள்ள தன் தேவனுடைய கோவிலுக்குக் கொண்டுபோய், அவைகளைத் தன் தேவனுடைய பண்டசாலைக்குள் வை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ஆண்டவர் யூதாவின் ராஜாவாகிய யோயாக்கீமையும் தேவனுடைய ஆலயத்தின் பாத்திரங்களில் சிலவற்றையும் அவன் கையில் ஒப்புக்கொடுத்தார்; அவன் அந்தப் பாத்திரங்களைச் சினேயார் தேசத்திலுள்ள தன் தேவனுடைய கோவிலுக்குக் கொண்டுபோய், அவைகளைத் தன் தேவனுடைய பண்டசாலைக்குள் வை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ஆண்டவர் யூதாவின் ராஜாவாகிய யோயாக்கீமையும் தேவனுடைய ஆலயத்தின் பாத்திரங்களில் சிலவற்றையும் அவன் கையில் ஒப்புக்கொடுத்தார்; அவன் அந்தப் பாத்திரங்களைச் சினேயார் தேசத்திலுள்ள தன் தேவனுடைய கோவிலுக்குக் கொண்டுபோய், அவைகளைத் தன் தேவனுடைய பண்டசாலைக்குள் வைத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ஸ்ரவேல் புத்திரருக்குள்ளே ராஜகுலத்தார்களிலும் துரைமக்களிலும் யாதொரு மாசும் இல்லாதவர்களும், அழகானவர்களும், சகல ஞானத்திலும் தேறினவர்களும், அறிவில் சிறந்தவர்களும், கல்வியில் நிபுணரும், ராஜாவின் அரமனையிலே சேவிக்கத் திறமையுள்ளவர்களுமாகிய சில வாலிபரை கொண்டுவரவ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ரதானிகளின் தலைவன் தானியேலை நோக்கி உங்களுக்குப் போஜனத்தையும் பானத்தையும் குறித்திருக்கிற ராஜாவாகிய என் ஆண்டவனுக்கு நான் பயப்படுகிறேன்; அவர் உங்களோடொத்த வாலிபரின் முகங்களைப்பார்க்கிலும் உங்கள் முகங்கள் வாடிப்போனவைகளாகக் காணவேண்டியதென்ன? அதினால் ராஜா என்னைச் சிரச்சேதம்பண்ணுவாரே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இஸ்ரவேல் புத்திரருக்குள்ளே ராஜகுலத்தார்களிலும் துரைமக்களிலும் யாதொரு மாசும் இல்லாதவர்களும், அழகானவர்களும், சகல ஞானத்திலும் தேறினவர்களும், அறிவில் சிறந்தவர்களும், கல்வியில் நிபுணரும், ராஜாவின் அரமனையிலே சேவிக்கத் திறமையுள்ளவர்களுமாகிய சில வாலிபரை கொண்டுவரவ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ல்தேயரின் எழுத்தையும் பாஷையையும் கற்றுக்கொடுக்கவும் ராஜா தன் பிரதானிகளின் தலைவனாகிய அஸ்பேனாசுக்குக் கற்ப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க் கல்தேயரின் எழுத்தையும் பாஷையையும் கற்றுக்கொடுக்கவும் ராஜா தன் பிரதானிகளின் தலைவனாகிய அஸ்பேனாசுக்குக் கற்ப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, தான் உண்ணும் போஜனத்திலேயும் தான் குடிக்கும் திராட்சரசத்திலேயும் தினம் ஒரு பங்கை அவர்களுக்கு நியமித்து, அவர்களை மூன்றுவருஷம் வளர்க்கவும், அதின் முடிவிலே அவர்கள் ராஜாவுக்கு முன்பாக நிற்கும்படி செய்யவும் கட்டளைய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ாஜா, தான் உண்ணும் போஜனத்திலேயும் தான் குடிக்கும் திராட்சரசத்திலேயும் தினம் ஒரு பங்கை அவர்களுக்கு நியமித்து, அவர்களை மூன்றுவருஷம் வளர்க்கவும், அதின் முடிவிலே அவர்கள் ராஜாவுக்கு முன்பாக நிற்கும்படி செய்யவும் கட்டளையி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ள் யூதா புத்திரராகிய தானியேல், அனனியா, மீஷாவேல், அசரியா என்பவர்கள் இ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ிகளின் தலைவன், தானியேலுக்கு பெல்தெஷாத்சார் என்றும், அனனியாவுக்கு சாத்ராக் என்றும், மீஷாவேலுக்கு மேஷாக் என்றும், அசரியாவுக்கு ஆபேத்நேகோ என்றும் மறுபெயர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தானிகளின் தலைவன், தானியேலுக்கு பெல்தெஷாத்சார் என்றும், அனனியாவுக்கு சாத்ராக் என்றும், மீஷாவேலுக்கு மேஷாக் என்றும், அசரியாவுக்கு ஆபேத்நேகோ என்றும் மறுபெயர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ியேல் ராஜாவின் போஜனத்தினாலும் அவர் பானம்பண்ணும் திராட்சரசத்தினாலும் தன்னைத் தீட்டுப்படுத்தலாகாதென்று, தன் இருதயத்தில் தீர்மானம்பண்ணிக்கொண்டு, தன்னைத் தீட்டுப்படுத்தாதபடி பிரதானிகளின் தலைவனிடத்தில் வேண்டிக்கொ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னியேல் ராஜாவின் போஜனத்தினாலும் அவர் பானம்பண்ணும் திராட்சரசத்தினாலும் தன்னைத் தீட்டுப்படுத்தலாகாதென்று, தன் இருதயத்தில் தீர்மானம்பண்ணிக்கொண்டு, தன்னைத் தீட்டுப்படுத்தாதபடி பிரதானிகளின் தலைவனிடத்தில் வேண்டிக்கொ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ரதானிகளின் தலைவன் தானியேலை நோக்கி உங்களுக்குப் போஜனத்தையும் பானத்தையும் குறித்திருக்கிற ராஜாவாகிய என் ஆண்டவனுக்கு நான் பயப்படுகிறேன்; அவர் உங்களோடொத்த வாலிபரின் முகங்களைப்பார்க்கிலும் உங்கள் முகங்கள் வாடிப்போனவைகளாகக் காணவேண்டியதென்ன? அதினால் ராஜா என்னைச் சிரச்சேதம்பண்ணுவாரே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தானியேலுக்குப் பிரதானிகளின் தலைவனிடத்தில் தயவும் இரக்கமும் கிடைக்கும்படி செய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ிரதானிகளின் தலைவனாலே, தானியேல், அனனியா, மிஷாவேல், அசரியா என்பவர்கள்மேல் விசாரிப்புக்காரனாக வைக்கப்பட்ட மேல்ஷார் என்பவனை தானியேல்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ிரதானிகளின் தலைவனாலே, தானியேல், அனனியா, மிஷாவேல், அசரியா என்பவர்கள்மேல் விசாரிப்புக்காரனாக வைக்கப்பட்ட மேல்ஷார் என்பவனை தானியேல் நோக்க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த்துநாள்வரைக்கும் உமது அடியாரைச் சோதித்துப்பாரும்; எங்களுக்குப் புசிக்க பருப்பு முதலான மரக்கறிகளையும், குடிக்கத் தண்ணீரையும் கொடு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த்துநாள்வரைக்கும் உமது அடியாரைச் சோதித்துப்பாரும்; எங்களுக்குப் புசிக்க பருப்பு முதலான மரக்கறிகளையும், குடிக்கத் தண்ணீரையும் கொடு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முகங்களையும் ராஜபோஜனத்தில் புசிக்கிற வாலிபருடைய முகங்களையும் ஒத்துப்பாரும்; பின்பு நீர் காண்கிறபடி உமது அடியாருக்குச் செய்யு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े, उसी के अनुसार अपने दासों से व्यवहा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नकी यह बिनती उसने मान ली, और दास दिन तक उन को जांच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दस दिन के बाद उनके मुंह राजा के भोजन के खाने वाले सब जवानों से अधिक अच्छे और चिकने देख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वह मुखिया उनका भोजन और उनके पीने के लिये ठहराया हुआ दाखमधु दोनों छुड़ा कर, उन को सागपात दे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परमेश्वर ने उन चारों जवानों को सब शास्त्रों, और सब प्रकार की विद्याओं में बुद्धिमान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ीणता दी; और दानिय्येल सब प्रकार के दर्शन और स्वपन के अर्थ का ज्ञान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जितने दिन के बाद नबूकदनेस्सर राजा ने जवानों को भीतर ले आने की आज्ञा दी थी, उतने दिन के बी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खोजों का प्रधान उन्हें उसके सामने ले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राजा उन से बातचीत करने लगा; और दानिय्येल, हनन्याह, मीशाएल, और अजर्याह के तुल्य उन सब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खोजों के प्रधान ने दानिय्येल से कहा, मैं अपने स्वामी राजा से डरता हूं, क्योंकि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ई न ठहरा; इसलिये वे राजा के सम्मुख हाजिर रह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बुद्धि और हर प्रकार की समझ के विषय में जो कुछ राजा उन से पूछता था उस में वे राज्य भर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्योतिषयों और तन्त्रियों से दस गुणे निपुण ठहर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दानिय्येल कुस्रू राजा के पहिले वर्ष तक बन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ूदा के राजा यहोयाकीम के राज्य के तीसरे वर्ष में बाबुल के राजा नबूकदनेस्सर ने यरूशेलम पर चढ़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के उसको घेर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परमेश्वर ने यहूदा के राजा यहोयाकीम को परमेश्वर के भवन के कई पात्रों सहित उसके हाथ में कर द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ने उन पात्रों को शिनार देश में अपने देवता के मन्दिर में ले जा कर, अपने देवता के भण्डार में र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उस राजा ने अपने खोजों के प्रधान अशपनज को आज्ञा दी कि इस्राएली राजपुत्रों और प्रतिष्ठित पुरूष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ना-पीना उसी ने ठहराया है, कहीं ऐसा न हो कि वह तेरा मुंह तेरे संगी के जवानों से उतरा हुआ और उद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ऐसे कई जवानों को 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जो निर्दोष, सुन्दर और सब प्रकार की बुद्धि में प्रवीण, और ज्ञान में निपुण और विद्वान् और राजमन्द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हाजिर रहने के योग्य हों; और उन्हें कसदियों के शास्त्र और भाषा की शिक्ष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राजा ने आज्ञा दी कि उसके भोजन और पीने के दाखमधु में से उन्हें प्रतिदिन खाने-पीने को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प्रकार तीन वर्ष तक उनका पालन पोषण होता रहे; तब उसके बाद वे राजा के साम्हने हाजिर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न में यहूदा की सन्तान से चुने हुए, दानिय्येल, हनन्याह, मीशाएल, और अजर्याह नाम यहूदी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खोजों के प्रधान ने उनके दूसरे नाम रखे; अर्थात दानिय्येल का नाम उसने बेलतशस्सर, हनन्याह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शद्रक, मीशाएल का मेशक, और अजर्याह का नाम अबेदनगो रख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 दानिय्येल ने अपने मन में ठान लिया कि वह राजा का भोजन खाकर, और उसके पीने का दाखमधु पी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वित्र न होए; इसलिये उसने खोजों के प्रधान से बिनती की कि उसे अपवित्र न होना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े और तुम मेरा सिर राजा के साम्हने जाखिम में डा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मेश्वर ने खोजों के प्रधान के मन में दानिय्येल के प्रति कृपा और दया भर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दानिय्येल ने उस मुखिये से, जिस को खोजों के प्रधान ने दानिय्येल, हनन्याह, मीशाएल, और अजर्य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ऊपर देखभाल करने के लिये नियुक्त किया था,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तेरी बिनती करता हूं, अपने दासों को दस दिन तक जांच, हमारे खाने के लिये सागपात और पी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नी ही द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दस दिन के बाद हमारे मुंह और जो जवान राजा का भोजन खाते हैं उनके मुंह को देख; और जैसा तुझे दे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2026-09-07T01:00:26Z</dcterms:created>
  <dcterms:modified xsi:type="dcterms:W3CDTF">2026-09-07T01:00:26Z</dcterms:modified>
  <dc:title>दानिय्येल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