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 thousand times ten thousand, 
In sparkling raiment bright, 
The armies of the ransomed saints 
Throng up the steeps of light ; 
'Tis finished — all is finished — 
Their fight with death and sin ! 
Fling open wide the golden gates, 
And let the victors 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Hallelujah to the Lamb who once was slain 
Hallelujah 1 Hallelujah to Him who lives agai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rush of  Hallelujahs  
Fills all the earth and sky ! 
What ringing of a thousand harps 
Bespeaks the triumphs nigh ! 
O day, for which creation 
And all its tribes were made ! 
Oh, joy ! for all its former woes 
A thousandfold repai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n what raptured greetings 
On Canaan's happy shore ! 
What knitting severed friendships up, 
Where partings are no more ! 
Than eyes with joy shall sparkle 
That brimmed with tears of late ; 
No longer orphans, fatherless, 
Nor widows desolat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2026-07-31T13:10:21Z</dcterms:created>
  <dcterms:modified xsi:type="dcterms:W3CDTF">2026-07-31T13:10:21Z</dcterms:modified>
  <dc:title>Hymn : 1024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