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ிலம் ஆளும் தெய்வம் –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 இதய தீபம் இயேசு என்னோ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கைமை கசப்பு எ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னிபோல மறையுதம்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கள் சிலுவை எ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மையாய் தோன்றுதம்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லக ஆசை எ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ண்டோடே மறையுதம்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றுவு பாசம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ப்பையாய் தோன்றுதம்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னோடு இருப்பத நெனச்சிட்ட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ரிகோ கோட்டை ய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ல்லாமல் போகுதம்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ிர்க்கும் செங்கடல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ண்டாய் பிரியுதம்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ுள்ளம் துள்ளுதம்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 என்று சொல்லுதம்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…ஆ…ஓ…ஓ… லலல்லா – லாலா ம்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வலை கண்ணீர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ம்ப்ளீட்டா மறையுதம்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ங்கள் நீங்குதம்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ம் தெரியுதம்ம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2026-06-15T13:21:08Z</dcterms:created>
  <dcterms:modified xsi:type="dcterms:W3CDTF">2026-06-15T13:21:08Z</dcterms:modified>
  <dc:title>துதிப் பாடல்கள் : 428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