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் ஆளும் தெய்வம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இதய தீபம் இயேசு என்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கைமை கசப்பு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ிபோல மறைய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் சிலுவை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யாய் தோன்ற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 ஆசை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ண்டோடே மறைய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ுவு பாச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ப்பையாய் தோன்ற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ோடு இருப்பத நெனச்சிட்ட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ரிகோ கோட்டை 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ாமல் போக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க்கும் செங்கட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ண்டாய் பிரிய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ள்ளம் துள்ள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என்று சொல்ல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…ஆ…ஓ…ஓ… லலல்லா – லாலா ம்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வலை கண்ணீர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ம்ப்ளீட்டா மறைய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ங்கள் நீங்க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தெரியு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2026-07-30T21:57:18Z</dcterms:created>
  <dcterms:modified xsi:type="dcterms:W3CDTF">2026-07-30T21:57:18Z</dcterms:modified>
  <dc:title>துதிப் பாடல்கள் : 428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