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8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 தரும் கண்களோ சுடர் தரும் பாத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ு வெள்ள இரைச்சல் சத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க்கரம் வல்லமை சிறந்தவர் அழகில் சிறந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ளை செலுத்தி தொழு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்கள் மூப்பர்கள் தூதர்கள் யாவ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ணிந்திடும் தேவன் நீரே பரிசுத்தர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ல் நிறைந்து தொழ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இவரைப் பணிந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ாய் நம் தேவ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ீதங்கள் பாடித் துதி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ழுவோம் பணிந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தான் பாத்திர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ும் வல்லமை கனத்திற்குப் பாத்திர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லமும் சிருஷ்டி தேவன் அதிபதி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் இயேசு பரிசுத்த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்திரர் இயேசு பாத்திர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2026-07-30T21:57:06Z</dcterms:created>
  <dcterms:modified xsi:type="dcterms:W3CDTF">2026-07-30T21:57:06Z</dcterms:modified>
  <dc:title>துதிப் பாடல்கள் : 356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