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ுமழை சொரிந்து, பெருவெள்ளம் வந்து, காற்று அடித்து, அந்த வீட்டின்மேல் மோதியும் அது விழவில்லை; ஏனென்றால் அது கன்மலையின்மேல் அஸ்திபாரம் போடப்பட்ட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ுமழை சொரிந்து, பெருவெள்ளம் வந்து, காற்று அடித்து, அந்த வீட்டின்மேல் மோதியும் அது விழவில்லை; ஏனென்றால் அது கன்மலையின்மேல் அஸ்திபாரம் போடப்பட்ட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சொல்லிய இந்த வார்த்தைகளைக் கேட்டு, இவைகளின்படி செய்யாதிருக்கிறவன் எவனோ, அவன் தன் வீட்டை மணலின்மேல் கட்டின புத்தியில்லாத மனுஷனுக்கு ஒப்பிடப்பட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சொல்லிய இந்த வார்த்தைகளைக் கேட்டு, இவைகளின்படி செய்யாதிருக்கிறவன் எவனோ, அவன் தன் வீட்டை மணலின்மேல் கட்டின புத்தியில்லாத மனுஷனுக்கு ஒப்பிடப்பட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ெருமழை சொரிந்து, பெருவெள்ளம் வந்து, காற்று அடித்து, அந்த வீட்டின்மேல் மோதினபோது அது விழுந்தது; விழுந்து முழுவதும் அழிந்த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ெருமழை சொரிந்து, பெருவெள்ளம் வந்து, காற்று அடித்து, அந்த வீட்டின்மேல் மோதினபோது அது விழுந்தது; விழுந்து முழுவதும் அழிந்தது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இந்த வார்த்தைகளைச் சொல்லி முடித்தபோது, அவர் வேதபாரகரைப்போல் போதியாமல், அதிகாரமுடையவராய் அவர்களுக்குப் போதித்தபடிய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யேசு இந்த வார்த்தைகளைச் சொல்லி முடித்தபோது, அவர் வேதபாரகரைப்போல் போதியாமல், அதிகாரமுடையவராய் அவர்களுக்குப் போதித்தபடிய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அவருடைய போதகத்தைக்குறித்து ஆச்சரிய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குற்றவாளிகளென்று தீர்க்கப்படாதபடிக்கு மற்றவர்களைக் குற்றவாளிகளென்று தீர்க்காதி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லோகத்திலிருக்கிற என் பிதாவின் சித்தத்தின்படி செய்கிறவனே பரலோகராஜ்யத்தில் பிரவேசிப்பானேயல்லாமல், என்னை நோக்கிக் கர்த்தாவே! கர்த்தாவே! என்று சொல்லுகிறவன் அதில் பிரவேசிப்பத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நீங்கள் மற்றவர்களைத் தீர்க்கிற தீர்ப்பின்படியே நீங்களும் தீர்க்கப்படுவீர்கள்; நீங்கள் மற்றவர்களுக்கு அளக்கிற அளவின்படியே உங்களுக்கும் அளக்கப்ப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நீங்கள் மற்றவர்களைத் தீர்க்கிற தீர்ப்பின்படியே நீங்களும் தீர்க்கப்படுவீர்கள்; நீங்கள் மற்றவர்களுக்கு அளக்கிற அளவின்படியே உங்களுக்கும் அளக்க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உன் கண்ணிலிருக்கிற உத்திரத்தை உணராமல், உன் சகோதரன் கண்ணிலிருக்கிற துரும்பைப் பார்க்கிறதென்ன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உன் கண்ணிலிருக்கிற உத்திரத்தை உணராமல், உன் சகோதரன் கண்ணிலிருக்கிற துரும்பைப் பார்க்கிறதென்ன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உன் கண்ணில் உத்திரம் இருக்கையில் உன் சகோதரனை நோக்கி நான் உன் கண்ணிலிருக்கிற துரும்பை எடுத்துப்போடட்டும் என்று நீ சொல்வதெப்படி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உன் கண்ணில் உத்திரம் இருக்கையில் உன் சகோதரனை நோக்கி நான் உன் கண்ணிலிருக்கிற துரும்பை எடுத்துப்போடட்டும் என்று நீ சொல்வதெப்படி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யக்காரனே! முன்பு உன் கண்ணிலிருக்கிற உத்திரத்தை எடுத்துப்போடு; பின்பு உன் சகோதரன் கண்ணிலிருக்கிற துரும்பை எடுத்துப்போட வகைபார்ப்ப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யக்காரனே! முன்பு உன் கண்ணிலிருக்கிற உத்திரத்தை எடுத்துப்போடு; பின்பு உன் சகோதரன் கண்ணிலிருக்கிற துரும்பை எடுத்துப்போட வகைபார்ப்ப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மானதை நாய்களுக்குக் கொடாதேயுங்கள்; உங்கள் முத்துகளைப் பன்றிகள்முன் போடாதேயுங்கள்; போட்டால் தங்கள் கால்களால் அவைகளை மிதித்து, திரும்பிக்கொண்டு உங்களைப் பீறிப்போ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மானதை நாய்களுக்குக் கொடாதேயுங்கள்; உங்கள் முத்துகளைப் பன்றிகள்முன் போடாதேயுங்கள்; போட்டால் தங்கள் கால்களால் அவைகளை மிதித்து, திரும்பிக்கொண்டு உங்களைப் பீறிப்போ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லோகத்திலிருக்கிற என் பிதாவின் சித்தத்தின்படி செய்கிறவனே பரலோகராஜ்யத்தில் பிரவேசிப்பானேயல்லாமல், என்னை நோக்கிக் கர்த்தாவே! கர்த்தாவே! என்று சொல்லுகிறவன் அதில் பிரவேசிப்பத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ேளுங்கள், அப்பொழுது உங்களுக்குக் கொடுக்கப்படும்; தேடுங்கள், அப்பொழுது கண்டடைவீர்கள்; தட்டுங்கள் அப்பொழுது உங்களுக்குத் திறக்கப்ப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ேளுங்கள், அப்பொழுது உங்களுக்குக் கொடுக்கப்படும்; தேடுங்கள், அப்பொழுது கண்டடைவீர்கள்; தட்டுங்கள் அப்பொழுது உங்களுக்குத் திறக்க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னென்றால், கேட்கிற எவனும் பெற்றுக்கொள்ளுகிறான்; தேடுகிறவன் கண்டடைகிறான்; தட்டுகிறவனுக்குத் திறக்க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னென்றால், கேட்கிற எவனும் பெற்றுக்கொள்ளுகிறான்; தேடுகிறவன் கண்டடைகிறான்; தட்டுகிறவனுக்குத் திறக்கப்ப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ில் எந்த மனுஷனானாலும் தன்னிடத்தில் அப்பத்தைக்கேட்கிற தன் மகனுக்குக் கல்லைக் கொடுப்பான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ீனைக்கேட்டால் அவனுக்குப் பாம்பைக்கொடுப்பானா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பொல்லாதவர்களாகிய நீங்கள் உங்கள் பிள்ளைகளுக்கு நல்ல ஈவுகளைக் கொடுக்க அறிந்திருக்கும்போது, பரலோகத்திலிருக்கிற உங்கள் பிதா தம்மிடத்தில் வேண்டிக்கொள்ளுகிறவர்களுக்கு நன்மையானவைகளைக் கொடுப்பது அதிக நிச்சயம் அல்லவா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பொல்லாதவர்களாகிய நீங்கள் உங்கள் பிள்ளைகளுக்கு நல்ல ஈவுகளைக் கொடுக்க அறிந்திருக்கும்போது, பரலோகத்திலிருக்கிற உங்கள் பிதா தம்மிடத்தில் வேண்டிக்கொள்ளுகிறவர்களுக்கு நன்மையானவைகளைக் கொடுப்பது அதிக நிச்சயம் அல்லவ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, மனுஷர் உங்களுக்கு எவைகளைச்செய்ய விரும்புகிறீர்களோ, அவைகளை நீங்களும் அவர்களுக்குச் செய்யுங்கள்; இதுவே நியாயப்பிரமாணமும் தீர்க்கதரிசனங்களும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, மனுஷர் உங்களுக்கு எவைகளைச்செய்ய விரும்புகிறீர்களோ, அவைகளை நீங்களும் அவர்களுக்குச் செய்யுங்கள்; இதுவே நியாயப்பிரமாணமும் தீர்க்கதரிசனங்களும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் அநேகர் என்னை நோக்கி: கர்த்தாவே! கர்த்தாவே! உமது நாமத்தினாலே தீர்க்கதரிசனம் உரைத்தோம் அல்லவா? உமது நாமத்தினாலே பிசாசுகளைத் துரத்தினோம் அல்லவா? என்ப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டுக்கமான வாசல் வழியாய் உட்பிரவேசியுங்கள்; கேட்டுக்குப் போகிற வாசல் விரிவும், வழி விசாலமுமாயிருக்கிறது; அதின் வழியாய்ப் பிரவேசிக்கிறவர்கள் அநேக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டுக்கமான வாசல் வழியாய் உட்பிரவேசியுங்கள்; கேட்டுக்குப் போகிற வாசல் விரிவும், வழி விசாலமுமாயிருக்கிறது; அதின் வழியாய்ப் பிரவேசிக்கிறவர்கள் அநேக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ீவனுக்குப் போகிற வாசல் இடுக்கமும், வழி நெருக்கமுமாயிருக்கிறது; அதைக் கண்டுபிடிக்கிறவர்கள் சில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ீவனுக்குப் போகிற வாசல் இடுக்கமும், வழி நெருக்கமுமாயிருக்கிறது; அதைக் கண்டுபிடிக்கிறவர்கள் சில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ள்ளத்தீர்க்கதரிசிகளுக்கு எச்சரிக்கையாயிருங்கள்; அவர்கள் ஆட்டுத்தோலைப் போர்த்துக்கொண்டு உங்களிடத்தில் வருவார்கள்; உள்ளத்திலோ அவர்கள் பட்சிக்கிற ஓநாய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ள்ளத்தீர்க்கதரிசிகளுக்கு எச்சரிக்கையாயிருங்கள்; அவர்கள் ஆட்டுத்தோலைப் போர்த்துக்கொண்டு உங்களிடத்தில் வருவார்கள்; உள்ளத்திலோ அவர்கள் பட்சிக்கிற ஓநாய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டைய கனிகளினாலே அவர்களை அறிவீர்கள்; முட்செடிகளில் திராட்சப்பழங்களையும், முட்பூண்டுகளில் அத்திப்பழங்களையும் பறிக்கிறார்களா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நல்ல மரமெல்லாம் நல்ல கனிகளைக் கொடுக்கும்; கெட்ட மரமோ கெட்ட கனிகளைக் கொட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ல்ல மரம் கெட்ட கனிகளைக் கொடுக்கமாட்டாது; கெட்ட மரம் நல்ல கனிகளைக் கொடுக்கமாட்டா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ல்ல கனி கொடாத மரமெல்லாம் வெட்டுண்டு அக்கினியிலே போட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் அநேகர் என்னை நோக்கி: கர்த்தாவே! கர்த்தாவே! உமது நாமத்தினாலே தீர்க்கதரிசனம் உரைத்தோம் அல்லவா? உமது நாமத்தினாலே பிசாசுகளைத் துரத்தினோம் அல்லவா? என்ப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லால், அவர்களுடைய கனிகளினாலே அவர்களை அறி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, நான் ஒருக்காலும் உங்களை அறியவில்லை. அக்கிரமச் செய்கைக்காரரே, என்னைவிட்டு அகன்று போங்கள் என்று அவர்களுக்குச் சொல்ல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, நான் ஒருக்காலும் உங்களை அறியவில்லை. அக்கிரமச் செய்கைக்காரரே, என்னைவிட்டு அகன்று போங்கள் என்று அவர்களுக்குச் சொல்ல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, நான் சொல்லிய இந்த வார்த்தைகளைக் கேட்டு, இவைகளின்படி செய்கிறவன் எவனோ, அவனைக் கன்மலையின்மேல் தன் வீட்டைக் கட்டின புத்தியுள்ள மனுஷனுக்கு ஒப்பிட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, நான் சொல்லிய இந்த வார்த்தைகளைக் கேட்டு, இவைகளின்படி செய்கிறவன் எவனோ, அவனைக் கன்மலையின்மேல் தன் வீட்டைக் கட்டின புத்தியுள்ள மனுஷனுக்கு ஒப்பிட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rain descended, and the floods came, and the winds blew, and beat upon that hous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fell not: for it was founded upon a r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every one that hears these sayings of mine, and does them not, shall be likened unto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lish man, which built his house upon the s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rain descended, and the floods came, and the winds blew, and beat upon that hous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fell: and great was the fall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t came to pass, when Jesus had ended these sayings, the people were astonished a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ctri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he taught them as one having authority, and not as the sc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Judge not, that all of you be not jud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ot every one that says unto me, Lord, Lord, shall enter into the kingdom of heaven; but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with what judgment all of you judge, all of you shall be judged: and with what measure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ete, it shall be measured to you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y behold you the splinter that is in your brother's eye, but consider not the beam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yours own ey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r how will you say to your brother, Let me pull out the splinter out of yours eye; and,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beam is in yours own ey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hypocrite, first cast out the beam out of yours own eye; and then shall you see clearl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out the splinter out of your brother's ey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Give not that which is holy unto the dogs, neither cast all of you your pearls before swine,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trample them under their feet, and return and ren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es the will of my Father 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sk, and it shall be given you; seek, and all of you shall find; knock, and it shall be op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every one that asks receives; and he that seeks finds; and to him that knocks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r what man is there of you, whom if his son ask bread, will he give him a sto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r if he ask a fish, will he give him a serp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all of you then, being evil, know how to give good gifts unto your children, how much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our Father which is in heaven give good things to them that ask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all things whatsoever all of you would that men should do to you, do all of you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to them: for this is the law and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Many will say to me in that day, Lord, Lord, have we not prophesied in your name? and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Enter all of you in at the strait gate: for wide is the gate, and broad is the way, that lea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estruction, and many there be which go in ther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cause strait is the gate, and narrow is the way, which leads unto life, and few there b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ware of false prophets, which come to you in sheep's clothing, but inwardly they are rave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of you shall know them by their fruits. Do men gather grapes of thorns, or figs of thist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Even so every good tree brings forth good fruit; but a corrupt tree brings forth evil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 good tree cannot bring forth evil fruit, neither can a corrupt tree bring forth good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Every tree that brings not forth good fruit is hewn down, and cast into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have cast out devils? and in your name done many wonderful work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fore by their fruits all of you shall kno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n will I profess unto them, I never knew you: depart from me, all of you that 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refore whosoever hears these sayings of mine, and does them, I will liken him unto a w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which built his house upon a ro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2026-07-14T23:54:58Z</dcterms:created>
  <dcterms:modified xsi:type="dcterms:W3CDTF">2026-07-14T23:54:58Z</dcterms:modified>
  <dc:title>மத்தேயு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