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ஆதியும் அந்தம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சிநேகத்தின் பிறப்ப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ாயிரங்களில் மிக சிறந்த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ப் படத்தக்க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வி யாத்திரை மிகக் கட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கள் எ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் மேகஸ்தம்பம் ராவில் அக்கினிஸ்தம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என்னை வழி நடத்த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ஏக்கம் எல்லாம் நீங்க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யாவையும்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ு எனக்க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ாஜாவாய் வானத்தில் வெளிப்படும்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வருடன் பற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றென்றும் போத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் வியாதியில் என் பிரயாச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றுமே போதுமானவ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லைமேல் ஏ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 முடி சிரசில் சூ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ேதனை யாவையும் நீக்கி எ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ஜீவனை ஊற்றினதா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2026-07-31T15:00:16Z</dcterms:created>
  <dcterms:modified xsi:type="dcterms:W3CDTF">2026-07-31T15:00:16Z</dcterms:modified>
  <dc:title>துதிப் பாடல்கள் : 832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