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ஆதியும் அந்தம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சிநேகத்தின் பிறப்ப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ங்களில் மிக சிறந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ப் படத்தக்க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ி யாத்திரை மிகக் கட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கள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் மேகஸ்தம்பம் ராவில் அக்கினிஸ்தம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என்னை வழி நடத்த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ஏக்கம் எல்லாம் நீங்க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யாவையு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 எனக்க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ாஜாவாய் வானத்தில் வெளிப்படும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ுடன் பற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றென்றும் போத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வியாதியில் என் பிரயாச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றுமே போதுமானவ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மேல் ஏ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முடி சிரசில் சூ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 யாவையும் நீக்கி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ஜீவனை ஊற்றினதா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2026-09-16T17:05:40Z</dcterms:created>
  <dcterms:modified xsi:type="dcterms:W3CDTF">2026-09-16T17:05:40Z</dcterms:modified>
  <dc:title>துதிப் பாடல்கள் : 832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