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ானந்தம் ஆனந்தம் —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ோல்வியெல்லாம் துதிகள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னது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பயமுமில்லை ஒரு கலக்க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ிலே இனி தோல்வி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ேரமும் ஜெயம் ஜெயமே —-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நாமம் துத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! துதி மகிமை அவர் ஒருவ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ருதயமும் என் நேச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புகமெல்லாம் இயேசுவுக்கே —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வுக்க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ிதாவுக்க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ுக்க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 உள்ளம் துதிகள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லயம்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ிறந்திடுதே என் நா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 கூர்ந்திடுதே என் இருத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2026-07-30T21:56:51Z</dcterms:created>
  <dcterms:modified xsi:type="dcterms:W3CDTF">2026-07-30T21:56:51Z</dcterms:modified>
  <dc:title>துதிப் பாடல்கள் : 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