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ானந்தம் ஆனந்தம் —–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ோல்வியெல்லாம் துதிகளி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னது அல்லேலூய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பயமுமில்லை ஒரு கலக்க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ழ்வினிலே இனி தோல்வி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 நேரமும் ஜெயம் ஜெயமே —-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யேசுவின் நாமம் துதிய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ான அல்லேலூய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! துதி மகிமை அவர் ஒருவர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இருதயமும் என் நேசர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் புகமெல்லாம் இயேசுவுக்கே — (2)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இயேசுவுக்கு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பிதாவுக்கு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னவருக்க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ூய உள்ளம் துதிகளி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ஆலயம் அல்லேலூய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பிறந்திடுதே என் நாவி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ி கூர்ந்திடுதே என் இருத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2026-06-15T13:20:33Z</dcterms:created>
  <dcterms:modified xsi:type="dcterms:W3CDTF">2026-06-15T13:20:33Z</dcterms:modified>
  <dc:title>துதிப் பாடல்கள் : 101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