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ானந்தம் ஆனந்தம் —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ோல்வியெல்லாம் துதிகள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னது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பயமுமில்லை ஒரு கலக்க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னிலே இனி தோல்வி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ேரமும் ஜெயம் ஜெயமே —-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ின் நாமம் துதிய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ான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! துதி மகிமை அவர் ஒருவ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ருதயமும் என் நேசர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் புகமெல்லாம் இயேசுவுக்கே —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யேசுவுக்க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பிதாவுக்கு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ுக்க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 உள்ளம் துதிகள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லயம் அல்லேலூயா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பிறந்திடுதே என் நாவின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 கூர்ந்திடுதே என் இருத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2026-09-15T11:41:36Z</dcterms:created>
  <dcterms:modified xsi:type="dcterms:W3CDTF">2026-09-15T11:41:36Z</dcterms:modified>
  <dc:title>துதிப் பாடல்கள் : 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