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31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land of strangers, 
Whither thou art gone, 
Hear a far voice calling, 
My son ! my son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lcome, wanderer ! welcome ! welcome back to home ! 
Thou hast wandered far away : come home; come ho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From the land of hunger, 
Fainting, famished, lone, 
Come to love and gladness, 
My son ! my son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Quit the haunts of riot, 
Wasted, woe-begone; 
Sick at heart and weary, 
My son ! my son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 See the door still open ! 
Thou art still my own ; 
Eyes of love are on thee, 
My son ! my son !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 Far off thou hast wandered : 
Wilt thou farther roam ? 
Come ! and all is pardoned, 
My son ! my son !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 See the well-spread table, 
Unforgotten one ! 
Here is rest and plenty, 
My son ! my son ! 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 Thou art friendless, homeless, 
Hopeless, and undone ; 
Mine is love unchanging, 
My son ! my son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2026-07-31T16:54:07Z</dcterms:created>
  <dcterms:modified xsi:type="dcterms:W3CDTF">2026-07-31T16:54:07Z</dcterms:modified>
  <dc:title>Hymn : 447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