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presProps" Target="presProps.xml"/>
  <Relationship Id="rId63" Type="http://schemas.openxmlformats.org/officeDocument/2006/relationships/viewProps" Target="viewProps.xml"/>
  <Relationship Id="rId6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கூப்பிட்டும் மறுஉத்தரவுகொடுக்கிறவனில்லாமலும், நான் பேசியும் அவர்கள் கேளாமலும், அவர்கள் என் பார்வைக்குப் பொல்லாப்பானதைச் செய்து, நான் விரும்பாததைத் தெரிந்துகொண்டதினிமித்தம், நானும் அவர்களுடைய ஆபத்தைத் தெரிந்துகொண்டு, அவர்களுடைய திகில்களை அவர்கள்மேல் வரப்பண்ணுவ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கூப்பிட்டும் மறுஉத்தரவுகொடுக்கிறவனில்லாமலும், நான் பேசியும் அவர்கள் கேளாமலும், அவர்கள் என் பார்வைக்குப் பொல்லாப்பானதைச் செய்து, நான் விரும்பாததைத் தெரிந்துகொண்டதினிமித்தம், நானும் அவர்களுடைய ஆபத்தைத் தெரிந்துகொண்டு, அவர்களுடைய திகில்களை அவர்கள்மேல் வரப்பண்ணு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கூப்பிட்டும் மறுஉத்தரவுகொடுக்கிறவனில்லாமலும், நான் பேசியும் அவர்கள் கேளாமலும், அவர்கள் என் பார்வைக்குப் பொல்லாப்பானதைச் செய்து, நான் விரும்பாததைத் தெரிந்துகொண்டதினிமித்தம், நானும் அவர்களுடைய ஆபத்தைத் தெரிந்துகொண்டு, அவர்களுடைய திகில்களை அவர்கள்மேல் வரப்பண்ண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ுடைய வசனத்துக்கு நடுங்குகிறவர்களே, அவருடைய வார்த்தையைக் கேளுங்கள்; என் நாமத்தினிமித்தம் உங்களைப் பகைத்து, உங்களை அப்புறப்படுத்துகிற உங்கள் சகோதரர், கர்த்தர் மகிமைப்படுவாராக என்கிறார்களே. அவர் உங்களுக்குச் சந்தோஷம் உண்டாகும்படி காணப்படுவார்; அவர்களோ வெட்கப்படு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ுடைய வசனத்துக்கு நடுங்குகிறவர்களே, அவருடைய வார்த்தையைக் கேளுங்கள்; என் நாமத்தினிமித்தம் உங்களைப் பகைத்து, உங்களை அப்புறப்படுத்துகிற உங்கள் சகோதரர், கர்த்தர் மகிமைப்படுவாராக என்கிறார்களே. அவர் உங்களுக்குச் சந்தோஷம் உண்டாகும்படி காணப்படுவார்; அவர்களோ வெட்கப்படு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ுடைய வசனத்துக்கு நடுங்குகிறவர்களே, அவருடைய வார்த்தையைக் கேளுங்கள்; என் நாமத்தினிமித்தம் உங்களைப் பகைத்து, உங்களை அப்புறப்படுத்துகிற உங்கள் சகோதரர், கர்த்தர் மகிமைப்படுவாராக என்கிறார்களே. அவர் உங்களுக்குச் சந்தோஷம் உண்டாகும்படி காணப்படுவார்; அவர்களோ வெட்கப்படுவ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கரத்திலிருந்து அமளியின் இரைச்சலும் தேவாலயத்திலிருந்து சத்தமும் கேட்கப்படும்; அது தமது சத்துருக்களுக்குச் சரிக்குச் சரிக்கட்டப்டுகிற கர்த்தருடைய சத்தந்தான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கரத்திலிருந்து அமளியின் இரைச்சலும் தேவாலயத்திலிருந்து சத்தமும் கேட்கப்படும்; அது தமது சத்துருக்களுக்குச் சரிக்குச் சரிக்கட்டப்டுகிற கர்த்தருடைய சத்தந்தான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ரசவவேதனைப்படுமுன் பெற்றாள், கர்ப்பவேதனை வருமுன் ஆண்பிள்ளையைப் பெற்ற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டிப்பட்டவைகளைக் கேள்விப்பட்டது யார்? இப்படிப்பட்டவைகளைக் கண்டது யார்? ஒரு தேசத்துக்கு ஒரேநாளில் பிள்ளைப்பேறு வருமோ? ஒரு ஜாதி ஒருமிக்கப் பிறக்குமோ? சீயோனோவெனில், ஒருமிக்க வேதனைப்படும் தன் குமாரரைப் பெற்றும் இ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சொல்லுகிறது என்னவென்றால், வானம் எனக்குச் சிங்காசனம், பூமி எனக்குப் பாதபடி; நீங்கள் எனக்குக் கட்டும் ஆலயம் எப்படிப்பட்டது? நான் தங்கியிருக்கும் ஸ்தலம் எப்படிப்பட்டது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டிப்பட்டவைகளைக் கேள்விப்பட்டது யார்? இப்படிப்பட்டவைகளைக் கண்டது யார்? ஒரு தேசத்துக்கு ஒரேநாளில் பிள்ளைப்பேறு வருமோ? ஒரு ஜாதி ஒருமிக்கப் பிறக்குமோ? சீயோனோவெனில், ஒருமிக்க வேதனைப்படும் தன் குமாரரைப் பெற்றும் இ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டிப்பட்டவைகளைக் கேள்விப்பட்டது யார்? இப்படிப்பட்டவைகளைக் கண்டது யார்? ஒரு தேசத்துக்கு ஒரேநாளில் பிள்ளைப்பேறு வருமோ? ஒரு ஜாதி ஒருமிக்கப் பிறக்குமோ? சீயோனோவெனில், ஒருமிக்க வேதனைப்படும் தன் குமாரரைப் பெற்றும் இருக்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ெறப்பண்ணுகிறவராகிய நான் பெறச்செய்யாமல் இருப்பேனோ என்று கர்த்தர் சொல்லுகிறார்; பிரசவிக்கப்பண்ணுகிறவராகிய நான் பிரசவத்தைத் தடுப்பேனோ என்று உன் தேவன் சொல்லு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ெறப்பண்ணுகிறவராகிய நான் பெறச்செய்யாமல் இருப்பேனோ என்று கர்த்தர் சொல்லுகிறார்; பிரசவிக்கப்பண்ணுகிறவராகிய நான் பிரசவத்தைத் தடுப்பேனோ என்று உன் தேவன் சொல்லு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ருசலேமை நேசிக்கிற நீங்களெல்லாரும் அவளோடேகூடச் சந்தோஷப்பட்டு, அவளைக்குறித்துக் களிகூருங்கள்; அவள் நிமித்தம் துக்கித்திருந்த நீங்களெல்லாரும் அவளோடேகூட மிகவும் மகிழ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ருசலேமை நேசிக்கிற நீங்களெல்லாரும் அவளோடேகூடச் சந்தோஷப்பட்டு, அவளைக்குறித்துக் களிகூருங்கள்; அவள் நிமித்தம் துக்கித்திருந்த நீங்களெல்லாரும் அவளோடேகூட மிகவும் மகிழுங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அவளுடைய ஆறுதல்களின் முலைப்பாலை உண்டு திருப்தியாகி, நீங்கள் சூப்பிக்குடித்து, அவளுடைய மகிமையின் பிரயாசத்தினால் மனமகிழ்ச்சியாகுங்கள்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அவளுடைய ஆறுதல்களின் முலைப்பாலை உண்டு திருப்தியாகி, நீங்கள் சூப்பிக்குடித்து, அவளுடைய மகிமையின் பிரயாசத்தினால் மனமகிழ்ச்சியாகுங்கள்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ொல்லுகிறது என்னவென்றால் இதோ, நான் சமாதானத்தை ஒரு நதியைப்போலவும், ஜாதிகளின் மகிமையைப் புரண்டு ஓடுகிற ஆற்றைப்போலவும் அவளிடமாகப் பாயும்படி செய்கிறேன், அப்பொழுது நீங்கள் முலைப்பால் குடிப்பீர்கள்; இடுப்பில் வைத்துச் சுமக்கப்படுவீர்கள்; முழங்காலில் வைத்துத் தாலாட்டப்படுவீ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ொல்லுகிறது என்னவென்றால் இதோ, நான் சமாதானத்தை ஒரு நதியைப்போலவும், ஜாதிகளின் மகிமையைப் புரண்டு ஓடுகிற ஆற்றைப்போலவும் அவளிடமாகப் பாயும்படி செய்கிறேன், அப்பொழுது நீங்கள் முலைப்பால் குடிப்பீர்கள்; இடுப்பில் வைத்துச் சுமக்கப்படுவீர்கள்; முழங்காலில் வைத்துத் தாலாட்டப்படுவீ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சொல்லுகிறது என்னவென்றால், வானம் எனக்குச் சிங்காசனம், பூமி எனக்குப் பாதபடி; நீங்கள் எனக்குக் கட்டும் ஆலயம் எப்படிப்பட்டது? நான் தங்கியிருக்கும் ஸ்தலம் எப்படிப்பட்டது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ொல்லுகிறது என்னவென்றால் இதோ, நான் சமாதானத்தை ஒரு நதியைப்போலவும், ஜாதிகளின் மகிமையைப் புரண்டு ஓடுகிற ஆற்றைப்போலவும் அவளிடமாகப் பாயும்படி செய்கிறேன், அப்பொழுது நீங்கள் முலைப்பால் குடிப்பீர்கள்; இடுப்பில் வைத்துச் சுமக்கப்படுவீர்கள்; முழங்காலில் வைத்துத் தாலாட்டப்படுவீ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வனை அவன் தாய் தேற்றுவதுபோல் நான் உங்களைத் தேற்றுவேன்; நீங்கள் எருசலேமிலே தேற்றப்படுவீ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வனை அவன் தாய் தேற்றுவதுபோல் நான் உங்களைத் தேற்றுவேன்; நீங்கள் எருசலேமிலே தேற்றப்படுவீ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அதைக் காணும்போது உங்கள் இருதயம் மகிழ்ந்து, உங்கள் எலும்புகள் பசும்புல்லைப் போலச்செழிக்கும் அப்பொழுது கர்த்தருடைய ஊழியக்காரரிடத்தில் அவருடைய கரமும், அவருடைய சத்துருக்களிடத்தில் அவருடைய சினமும் அறியப்ப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அதைக் காணும்போது உங்கள் இருதயம் மகிழ்ந்து, உங்கள் எலும்புகள் பசும்புல்லைப் போலச்செழிக்கும் அப்பொழுது கர்த்தருடைய ஊழியக்காரரிடத்தில் அவருடைய கரமும், அவருடைய சத்துருக்களிடத்தில் அவருடைய சினமும் அறியப்ப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அதைக் காணும்போது உங்கள் இருதயம் மகிழ்ந்து, உங்கள் எலும்புகள் பசும்புல்லைப் போலச்செழிக்கும் அப்பொழுது கர்த்தருடைய ஊழியக்காரரிடத்தில் அவருடைய கரமும், அவருடைய சத்துருக்களிடத்தில் அவருடைய சினமும் அறியப்ப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தம்முடைய கோபத்தை உக்கிரமாகவும், தம்முடைய கடிந்துகொள்ளுதலை அக்கினிஜுவாலையாகவும் செலுத்தக் கர்த்தர் அக்கினியோடும் வருவார், பெருங்காற்றைப்போன்ற தம்முடைய இரதங்களோடும் வருவ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தம்முடைய கோபத்தை உக்கிரமாகவும், தம்முடைய கடிந்துகொள்ளுதலை அக்கினிஜுவாலையாகவும் செலுத்தக் கர்த்தர் அக்கினியோடும் வருவார், பெருங்காற்றைப்போன்ற தம்முடைய இரதங்களோடும் வருவ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அக்கினியாலும், தமது பட்டயத்தாலும், மாம்சமான எல்லாரோடும் வழக்காடுவார்; கர்த்தரால் கொலையுண்டவர்கள் அநேகராயிருப்ப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அக்கினியாலும், தமது பட்டயத்தாலும், மாம்சமான எல்லாரோடும் வழக்காடுவார்; கர்த்தரால் கொலையுண்டவர்கள் அநேகராயிருப்ப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னுடைய கரம் இவைகளையெல்லாம் சிருஷ்டித்ததினால் இவைகளெல்லாம் உண்டாயின என்று கர்த்தர் சொல்லுகிறார்; ஆனாலும் சிறுமைப்பட்டு ஆவியில் நொறுங்குண்டு என் வசனத்துக்கு நடுங்குகிறவனையே நோக்கிப்பார்ப்ப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ங்களைத் தாங்களே பரிசுத்தப்படுத்திக்கொள்ளுகிறவர்களும், தோப்புகளின் நடுவிலே தங்களைத் தாங்களே ஒருவர் பின் ஒருவராய்ச் சுத்திகரித்துக்கொள்ளுகிறவர்களும், பன்றியிறைச்சியையும், அருவருப்பானதையும், எலியையும் சாப்பிடுகிறவர்களும் ஏகமாய்ச் சங்கரிக்கப்படுவார்கள் என்று கர்த்தர் சொல்லுகி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ங்களைத் தாங்களே பரிசுத்தப்படுத்திக்கொள்ளுகிறவர்களும், தோப்புகளின் நடுவிலே தங்களைத் தாங்களே ஒருவர் பின் ஒருவராய்ச் சுத்திகரித்துக்கொள்ளுகிறவர்களும், பன்றியிறைச்சியையும், அருவருப்பானதையும், எலியையும் சாப்பிடுகிறவர்களும் ஏகமாய்ச் சங்கரிக்கப்படுவார்கள் என்று கர்த்தர் சொல்லு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ங்களைத் தாங்களே பரிசுத்தப்படுத்திக்கொள்ளுகிறவர்களும், தோப்புகளின் நடுவிலே தங்களைத் தாங்களே ஒருவர் பின் ஒருவராய்ச் சுத்திகரித்துக்கொள்ளுகிறவர்களும், பன்றியிறைச்சியையும், அருவருப்பானதையும், எலியையும் சாப்பிடுகிறவர்களும் ஏகமாய்ச் சங்கரிக்கப்படுவார்கள் என்று கர்த்தர் சொல்லு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அவர்கள் கிரியைகளையும், அவர்கள் நினைவுகளையும் அறிந்திருக்கிறேன்; நான் சகல ஜாதியாரையும் பாஷைக்காரரையுங் கூட்டிச்சேர்க்குங்காலம் வரும்; அவர்கள் வந்து என் மகிமையைக் காண்ப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அவர்கள் கிரியைகளையும், அவர்கள் நினைவுகளையும் அறிந்திருக்கிறேன்; நான் சகல ஜாதியாரையும் பாஷைக்காரரையுங் கூட்டிச்சேர்க்குங்காலம் வரும்; அவர்கள் வந்து என் மகிமையைக் காண்ப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அவர்களில் ஒரு அடையாளத்தைக் கட்டளையிடுவேன்; அவர்களில் தப்பினவர்களை, என் கீர்த்தியைக் கேளாமலும், என் மகிமையைக்காணாமலுமிருக்கிற ஜாதிகளின் தேசங்களாகிய தர்ஷீசுக்கும் வில்வீரர் இருக்கிற பூலுக்கும், லூதுக்கும், தூபாலுக்கும், யாவானுக்கும், தூரத்திலுள்ள தீவுகளுக்கும் அனுப்புவேன்; அவர்கள் என் மகிமையை ஜாதிகளுக்குள்ளே அறிவிப்ப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அவர்களில் ஒரு அடையாளத்தைக் கட்டளையிடுவேன்; அவர்களில் தப்பினவர்களை, என் கீர்த்தியைக் கேளாமலும், என் மகிமையைக்காணாமலுமிருக்கிற ஜாதிகளின் தேசங்களாகிய தர்ஷீசுக்கும் வில்வீரர் இருக்கிற பூலுக்கும், லூதுக்கும், தூபாலுக்கும், யாவானுக்கும், தூரத்திலுள்ள தீவுகளுக்கும் அனுப்புவேன்; அவர்கள் என் மகிமையை ஜாதிகளுக்குள்ளே அறிவிப்ப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அவர்களில் ஒரு அடையாளத்தைக் கட்டளையிடுவேன்; அவர்களில் தப்பினவர்களை, என் கீர்த்தியைக் கேளாமலும், என் மகிமையைக்காணாமலுமிருக்கிற ஜாதிகளின் தேசங்களாகிய தர்ஷீசுக்கும் வில்வீரர் இருக்கிற பூலுக்கும், லூதுக்கும், தூபாலுக்கும், யாவானுக்கும், தூரத்திலுள்ள தீவுகளுக்கும் அனுப்புவேன்; அவர்கள் என் மகிமையை ஜாதிகளுக்குள்ளே அறிவிப்ப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ஸ்ரவேல் புத்திரர் சுத்தமான பாத்திரத்தில் காணிக்கையைக் கர்த்தருடைய ஆலயத்துக்குக் கொண்டுவருகிறதுபோல, உங்கள் சகோதரரெல்லாரையும் அவர்கள் குதிரைகளின்மேலும், இரதங்களின்மேலும், குலாரிவண்டில்களின்மேலும், கோவேறுகழுதைகளின்மேலும், வேகமான ஒட்டகங்களின்மேலும், சகல ஜாதிகளிடத்திலுமிருந்து எருசலேமிலுள்ள கர்த்தருக்குக் காணிக்கையாக என் பரிசுத்த பர்வதத்துக்குக் கொண்டுவருவார்களென்று கர்த்தர் சொல்லுகி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ஸ்ரவேல் புத்திரர் சுத்தமான பாத்திரத்தில் காணிக்கையைக் கர்த்தருடைய ஆலயத்துக்குக் கொண்டுவருகிறதுபோல, உங்கள் சகோதரரெல்லாரையும் அவர்கள் குதிரைகளின்மேலும், இரதங்களின்மேலும், குலாரிவண்டில்களின்மேலும், கோவேறுகழுதைகளின்மேலும், வேகமான ஒட்டகங்களின்மேலும், சகல ஜாதிகளிடத்திலுமிருந்து எருசலேமிலுள்ள கர்த்தருக்குக் காணிக்கையாக என் பரிசுத்த பர்வதத்துக்குக் கொண்டுவருவார்களென்று கர்த்தர் சொல்ல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னுடைய கரம் இவைகளையெல்லாம் சிருஷ்டித்ததினால் இவைகளெல்லாம் உண்டாயின என்று கர்த்தர் சொல்லுகிறார்; ஆனாலும் சிறுமைப்பட்டு ஆவியில் நொறுங்குண்டு என் வசனத்துக்கு நடுங்குகிறவனையே நோக்கிப்பார்ப்ப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ஸ்ரவேல் புத்திரர் சுத்தமான பாத்திரத்தில் காணிக்கையைக் கர்த்தருடைய ஆலயத்துக்குக் கொண்டுவருகிறதுபோல, உங்கள் சகோதரரெல்லாரையும் அவர்கள் குதிரைகளின்மேலும், இரதங்களின்மேலும், குலாரிவண்டில்களின்மேலும், கோவேறுகழுதைகளின்மேலும், வேகமான ஒட்டகங்களின்மேலும், சகல ஜாதிகளிடத்திலுமிருந்து எருசலேமிலுள்ள கர்த்தருக்குக் காணிக்கையாக என் பரிசுத்த பர்வதத்துக்குக் கொண்டுவருவார்களென்று கர்த்தர் சொல்லுகி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ஸ்ரவேல் புத்திரர் சுத்தமான பாத்திரத்தில் காணிக்கையைக் கர்த்தருடைய ஆலயத்துக்குக் கொண்டுவருகிறதுபோல, உங்கள் சகோதரரெல்லாரையும் அவர்கள் குதிரைகளின்மேலும், இரதங்களின்மேலும், குலாரிவண்டில்களின்மேலும், கோவேறுகழுதைகளின்மேலும், வேகமான ஒட்டகங்களின்மேலும், சகல ஜாதிகளிடத்திலுமிருந்து எருசலேமிலுள்ள கர்த்தருக்குக் காணிக்கையாக என் பரிசுத்த பர்வதத்துக்குக் கொண்டுவருவார்களென்று கர்த்தர் சொல்லுகிற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ிலும் சிலரை ஆசாரியராகவும் லேவியராகவும் தெரிந்துகொள்வேன் என்று கர்த்தர் சொல்லுகி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படைக்கப்போகிற புதியவானமும் புதிய பூமியும் எனக்கு முன்பாக நிற்பதுபோல, உங்கள் சந்ததியும் உங்கள் நாமமும் நிற்குமென்று கர்த்தர் சொல்லுகி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படைக்கப்போகிற புதியவானமும் புதிய பூமியும் எனக்கு முன்பாக நிற்பதுபோல, உங்கள் சந்ததியும் உங்கள் நாமமும் நிற்குமென்று கர்த்தர் சொல்லுகிற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மாதந்தோறும், ஓய்வுநாள்தோறும், மாம்சமான யாவரும் எனக்கு முன்பாகத் தொழுதுகொள்வார்களென்று கர்த்தர் சொல்லுகி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மாதந்தோறும், ஓய்வுநாள்தோறும், மாம்சமான யாவரும் எனக்கு முன்பாகத் தொழுதுகொள்வார்களென்று கர்த்தர் சொல்லுகி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வெளியே போய் எனக்கு விரோதமாய்ப் பாதகஞ்செய்த மனுஷருடைய பிரேதங்களைப் பார்ப்பார்கள்; அவர்களுடைய பூச்சி சாகாமலும், அவர்களுடைய அக்கினி அவியாமலும் இருக்கும்; அவர்கள் மாம்சமான யாவருக்கும் அரோசிகமாயிருப்ப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வெளியே போய் எனக்கு விரோதமாய்ப் பாதகஞ்செய்த மனுஷருடைய பிரேதங்களைப் பார்ப்பார்கள்; அவர்களுடைய பூச்சி சாகாமலும், அவர்களுடைய அக்கினி அவியாமலும் இருக்கும்; அவர்கள் மாம்சமான யாவருக்கும் அரோசிகமாயிருப்ப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வெளியே போய் எனக்கு விரோதமாய்ப் பாதகஞ்செய்த மனுஷருடைய பிரேதங்களைப் பார்ப்பார்கள்; அவர்களுடைய பூச்சி சாகாமலும், அவர்களுடைய அக்கினி அவியாமலும் இருக்கும்; அவர்கள் மாம்சமான யாவருக்கும் அரோசிகமாயிருப்ப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ாட்டை வெட்டுகிறவன் மனுஷனைக் கொல்லுகிறவனாகவும், ஆட்டைப் பலியிடுகிறவன் நாயைக் கழுத்தறுக்கிறவனாகவும், காணிக்கையைப் படைக்கிறவன் பன்றி இரத்தத்தைப் படைக்கிறவனாகவும், தூபங்காட்டுகிறவன் விக்கிரகத்தை ஸ்தோத்திரிக்கிறவனாகவும் இருக்கிறான். இவர்கள் தங்கள் வழிகளையே தெரிந்துகொள்ளுகிறார்கள்; இவர்களுடைய ஆத்துமா தங்கள் அருவருப்புகளின்மேல் விருப்பமாயி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ாட்டை வெட்டுகிறவன் மனுஷனைக் கொல்லுகிறவனாகவும், ஆட்டைப் பலியிடுகிறவன் நாயைக் கழுத்தறுக்கிறவனாகவும், காணிக்கையைப் படைக்கிறவன் பன்றி இரத்தத்தைப் படைக்கிறவனாகவும், தூபங்காட்டுகிறவன் விக்கிரகத்தை ஸ்தோத்திரிக்கிறவனாகவும் இருக்கிறான். இவர்கள் தங்கள் வழிகளையே தெரிந்துகொள்ளுகிறார்கள்; இவர்களுடைய ஆத்துமா தங்கள் அருவருப்புகளின்மேல் விருப்பமாயி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ாட்டை வெட்டுகிறவன் மனுஷனைக் கொல்லுகிறவனாகவும், ஆட்டைப் பலியிடுகிறவன் நாயைக் கழுத்தறுக்கிறவனாகவும், காணிக்கையைப் படைக்கிறவன் பன்றி இரத்தத்தைப் படைக்கிறவனாகவும், தூபங்காட்டுகிறவன் விக்கிரகத்தை ஸ்தோத்திரிக்கிறவனாகவும் இருக்கிறான். இவர்கள் தங்கள் வழிகளையே தெரிந்துகொள்ளுகிறார்கள்; இவர்களுடைய ஆத்துமா தங்கள் அருவருப்புகளின்மேல் விருப்பமாய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ாட்டை வெட்டுகிறவன் மனுஷனைக் கொல்லுகிறவனாகவும், ஆட்டைப் பலியிடுகிறவன் நாயைக் கழுத்தறுக்கிறவனாகவும், காணிக்கையைப் படைக்கிறவன் பன்றி இரத்தத்தைப் படைக்கிறவனாகவும், தூபங்காட்டுகிறவன் விக்கிரகத்தை ஸ்தோத்திரிக்கிறவனாகவும் இருக்கிறான். இவர்கள் தங்கள் வழிகளையே தெரிந்துகொள்ளுகிறார்கள்; இவர்களுடைய ஆத்துமா தங்கள் அருவருப்புகளின்மேல் விருப்பமாய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also will choose their delusions, and will bring their fears upon them; because when I call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ne did answer; when I spoke, they did not hear: but they did evil before mine eyes, and chos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which I delighted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ar the word of the LORD, all of you that tremble at his word; Your brethren that hated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cast you out for my name's sake, said, Let the LORD be glorified: but he shall appear t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y, and they shall be asha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 voice of noise from the city, a voice from the temple, a voice of the LORD that rend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compence to his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fore she travailed, she brought forth; before her pain came, she was delivered of a male chi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o has heard such a thing? who has seen such things? Shall the earth be made to bring forth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us says the LORD, The heaven is my throne, and the earth is my footstool: where is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day? or shall a nation be born at once? for as soon as Zion travailed, she brought forth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Shall I bring to the birth, and not cause to bring forth? says the LORD: shall I cause to b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, and shut the womb? says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Rejoice all of you with Jerusalem, and be glad with her, all you that love her: rejoice for jo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her, all you that mourn for h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at all of you may suck, and be satisfied with the breasts of her consolations; that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y milk out, and be delighted with the abundance of her 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thus says the LORD, Behold, I will extend peace to her like a river, and the glory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ntiles like a flowing stream: then shall all of you suck, all of you shall be borne upon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all of you build unto me? and where is the place of my res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des, and be dandled upon her kne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s one whom his mother comforts, so will I comfort you; and all of you shall be comforte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when all of you see this, your heart shall rejoice, and your bones shall flourish like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b: and the hand of the LORD shall be known toward his servants, and his indignation towar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For, behold, the LORD will come with fire, and with his chariots like a whirlwind, to render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ger with fury, and his rebuke with flames of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by fire and by his sword will the LORD plead with all flesh: and the slain of the LOR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man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all those things has mine hand made, and all those things have been, says the LORD: bu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y that sanctify themselves, and purify themselves in the gardens behind one tree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, eating swine's flesh, and the abomination, and the mouse, shall be consumed together, s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I know their works and their thoughts: it shall come, that I will gather all nation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ngues; and they shall come, and see my 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 will set a sign among them, and I will send those that escape of them unto the nations,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rshish, Pul, and Lud, that draw the bow, to Tubal, and Javan, to the isles far off, that have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d my fame, neither have seen my glory; and they shall declare my glory among the Genti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y shall bring all your brethren for an offering unto the LORD out of all nations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rses, and in chariots, and in litters, and upon mules, and upon swift beasts, to my holy mounta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man will I look, even to him that is poor and of a contrite spirit, and trembles at my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says the LORD, as the children of Israel bring an offering in a clean vessel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 will also take of them for priests and for Levites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or as the new heavens and the new earth, which I will make, shall remain before me, say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so shall your seed and your name rem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t shall come to pass, that from one new moon to another, and from one sabbath to anot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all flesh come to worship before me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y shall go forth, and look upon the carcasses of the men that have transgressed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: for their worm shall not die, neither shall their fire be quenched; and they shall be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horring unto all fle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that kills an ox is as if he slew a man; he that sacrifices a lamb, as if he cut off a dog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ck; he that offers an oblation, as if he offered swine's blood; he that burns incense, as if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ed an idol. Yea, they have chosen their own ways, and their soul delights i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mi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2026-06-10T10:10:00Z</dcterms:created>
  <dcterms:modified xsi:type="dcterms:W3CDTF">2026-06-10T10:10:00Z</dcterms:modified>
  <dc:title>ஏசாயா : 66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