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சனத்துக்கு நடுங்குகிறவர்களே, அவருடைய வார்த்தையைக் கேளுங்கள்; என் நாமத்தினிமித்தம் உங்களைப் பகைத்து, உங்களை அப்புறப்படுத்துகிற உங்கள் சகோதரர், கர்த்தர் மகிமைப்படுவாராக என்கிறார்களே. அவர் உங்களுக்குச் சந்தோஷம் உண்டாகும்படி காணப்படுவார்; அவர்களோ வெட்கப்பட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சனத்துக்கு நடுங்குகிறவர்களே, அவருடைய வார்த்தையைக் கேளுங்கள்; என் நாமத்தினிமித்தம் உங்களைப் பகைத்து, உங்களை அப்புறப்படுத்துகிற உங்கள் சகோதரர், கர்த்தர் மகிமைப்படுவாராக என்கிறார்களே. அவர் உங்களுக்குச் சந்தோஷம் உண்டாகும்படி காணப்படுவார்; அவர்களோ வெட்கப்பட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சனத்துக்கு நடுங்குகிறவர்களே, அவருடைய வார்த்தையைக் கேளுங்கள்; என் நாமத்தினிமித்தம் உங்களைப் பகைத்து, உங்களை அப்புறப்படுத்துகிற உங்கள் சகோதரர், கர்த்தர் மகிமைப்படுவாராக என்கிறார்களே. அவர் உங்களுக்குச் சந்தோஷம் உண்டாகும்படி காணப்படுவார்; அவர்களோ வெட்கப்படு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சனத்துக்கு நடுங்குகிறவர்களே, அவருடைய வார்த்தையைக் கேளுங்கள்; என் நாமத்தினிமித்தம் உங்களைப் பகைத்து, உங்களை அப்புறப்படுத்துகிற உங்கள் சகோதரர், கர்த்தர் மகிமைப்படுவாராக என்கிறார்களே. அவர் உங்களுக்குச் சந்தோஷம் உண்டாகும்படி காணப்படுவார்; அவர்களோ வெட்கப்பட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கரத்திலிருந்து அமளியின் இரைச்சலும் தேவாலயத்திலிருந்து சத்தமும் கேட்கப்படும்; அது தமது சத்துருக்களுக்குச் சரிக்குச் சரிக்கட்டப்டுகிற கர்த்தருடைய சத்தந்தான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கரத்திலிருந்து அமளியின் இரைச்சலும் தேவாலயத்திலிருந்து சத்தமும் கேட்கப்படும்; அது தமது சத்துருக்களுக்குச் சரிக்குச் சரிக்கட்டப்டுகிற கர்த்தருடைய சத்தந்தான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சவவேதனைப்படுமுன் பெற்றாள், கர்ப்பவேதனை வருமுன் ஆண்பிள்ளையைப் பெற்ற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ப்பட்டவைகளைக் கேள்விப்பட்டது யார்? இப்படிப்பட்டவைகளைக் கண்டது யார்? ஒரு தேசத்துக்கு ஒரேநாளில் பிள்ளைப்பேறு வருமோ? ஒரு ஜாதி ஒருமிக்கப் பிறக்குமோ? சீயோனோவெனில், ஒருமிக்க வேதனைப்படும் தன் குமாரரைப் பெற்றும் இ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ப்பட்டவைகளைக் கேள்விப்பட்டது யார்? இப்படிப்பட்டவைகளைக் கண்டது யார்? ஒரு தேசத்துக்கு ஒரேநாளில் பிள்ளைப்பேறு வருமோ? ஒரு ஜாதி ஒருமிக்கப் பிறக்குமோ? சீயோனோவெனில், ஒருமிக்க வேதனைப்படும் தன் குமாரரைப் பெற்றும் இ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ப்பட்டவைகளைக் கேள்விப்பட்டது யார்? இப்படிப்பட்டவைகளைக் கண்டது யார்? ஒரு தேசத்துக்கு ஒரேநாளில் பிள்ளைப்பேறு வருமோ? ஒரு ஜாதி ஒருமிக்கப் பிறக்குமோ? சீயோனோவெனில், ஒருமிக்க வேதனைப்படும் தன் குமாரரைப் பெற்றும் இ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்டை வெட்டுகிறவன் மனுஷனைக் கொல்லுகிறவனாகவும், ஆட்டைப் பலியிடுகிறவன் நாயைக் கழுத்தறுக்கிறவனாகவும், காணிக்கையைப் படைக்கிறவன் பன்றி இரத்தத்தைப் படைக்கிறவனாகவும், தூபங்காட்டுகிறவன் விக்கிரகத்தை ஸ்தோத்திரிக்கிறவனாகவும் இருக்கிறான். இவர்கள் தங்கள் வழிகளையே தெரிந்துகொள்ளுகிறார்கள்; இவர்களுடைய ஆத்துமா தங்கள் அருவருப்புகளின்மேல் விருப்பமாய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ப்பட்டவைகளைக் கேள்விப்பட்டது யார்? இப்படிப்பட்டவைகளைக் கண்டது யார்? ஒரு தேசத்துக்கு ஒரேநாளில் பிள்ளைப்பேறு வருமோ? ஒரு ஜாதி ஒருமிக்கப் பிறக்குமோ? சீயோனோவெனில், ஒருமிக்க வேதனைப்படும் தன் குமாரரைப் பெற்றும் இ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றப்பண்ணுகிறவராகிய நான் பெறச்செய்யாமல் இருப்பேனோ என்று கர்த்தர் சொல்லுகிறார்; பிரசவிக்கப்பண்ணுகிறவராகிய நான் பிரசவத்தைத் தடுப்பேனோ என்று உன் தேவன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றப்பண்ணுகிறவராகிய நான் பெறச்செய்யாமல் இருப்பேனோ என்று கர்த்தர் சொல்லுகிறார்; பிரசவிக்கப்பண்ணுகிறவராகிய நான் பிரசவத்தைத் தடுப்பேனோ என்று உன் தேவன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ருசலேமை நேசிக்கிற நீங்களெல்லாரும் அவளோடேகூடச் சந்தோஷப்பட்டு, அவளைக்குறித்துக் களிகூருங்கள்; அவள் நிமித்தம் துக்கித்திருந்த நீங்களெல்லாரும் அவளோடேகூட மிகவும் மகிழ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ருசலேமை நேசிக்கிற நீங்களெல்லாரும் அவளோடேகூடச் சந்தோஷப்பட்டு, அவளைக்குறித்துக் களிகூருங்கள்; அவள் நிமித்தம் துக்கித்திருந்த நீங்களெல்லாரும் அவளோடேகூட மிகவும் மகிழ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அவளுடைய ஆறுதல்களின் முலைப்பாலை உண்டு திருப்தியாகி, நீங்கள் சூப்பிக்குடித்து, அவளுடைய மகிமையின் பிரயாசத்தினால் மனமகிழ்ச்சியாகுங்கள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அவளுடைய ஆறுதல்களின் முலைப்பாலை உண்டு திருப்தியாகி, நீங்கள் சூப்பிக்குடித்து, அவளுடைய மகிமையின் பிரயாசத்தினால் மனமகிழ்ச்சியாகுங்கள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சொல்லுகிறது என்னவென்றால் இதோ, நான் சமாதானத்தை ஒரு நதியைப்போலவும், ஜாதிகளின் மகிமையைப் புரண்டு ஓடுகிற ஆற்றைப்போலவும் அவளிடமாகப் பாயும்படி செய்கிறேன், அப்பொழுது நீங்கள் முலைப்பால் குடிப்பீர்கள்; இடுப்பில் வைத்துச் சுமக்கப்படுவீர்கள்; முழங்காலில் வைத்துத் தாலாட்டப்படுவ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சொல்லுகிறது என்னவென்றால் இதோ, நான் சமாதானத்தை ஒரு நதியைப்போலவும், ஜாதிகளின் மகிமையைப் புரண்டு ஓடுகிற ஆற்றைப்போலவும் அவளிடமாகப் பாயும்படி செய்கிறேன், அப்பொழுது நீங்கள் முலைப்பால் குடிப்பீர்கள்; இடுப்பில் வைத்துச் சுமக்கப்படுவீர்கள்; முழங்காலில் வைத்துத் தாலாட்டப்படுவ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சொல்லுகிறது என்னவென்றால் இதோ, நான் சமாதானத்தை ஒரு நதியைப்போலவும், ஜாதிகளின் மகிமையைப் புரண்டு ஓடுகிற ஆற்றைப்போலவும் அவளிடமாகப் பாயும்படி செய்கிறேன், அப்பொழுது நீங்கள் முலைப்பால் குடிப்பீர்கள்; இடுப்பில் வைத்துச் சுமக்கப்படுவீர்கள்; முழங்காலில் வைத்துத் தாலாட்டப்படுவ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்டை வெட்டுகிறவன் மனுஷனைக் கொல்லுகிறவனாகவும், ஆட்டைப் பலியிடுகிறவன் நாயைக் கழுத்தறுக்கிறவனாகவும், காணிக்கையைப் படைக்கிறவன் பன்றி இரத்தத்தைப் படைக்கிறவனாகவும், தூபங்காட்டுகிறவன் விக்கிரகத்தை ஸ்தோத்திரிக்கிறவனாகவும் இருக்கிறான். இவர்கள் தங்கள் வழிகளையே தெரிந்துகொள்ளுகிறார்கள்; இவர்களுடைய ஆத்துமா தங்கள் அருவருப்புகளின்மேல் விருப்பமாயி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ை அவன் தாய் தேற்றுவதுபோல் நான் உங்களைத் தேற்றுவேன்; நீங்கள் எருசலேமிலே தேற்றப்படுவ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அதைக் காணும்போது உங்கள் இருதயம் மகிழ்ந்து, உங்கள் எலும்புகள் பசும்புல்லைப் போலச்செழிக்கும் அப்பொழுது கர்த்தருடைய ஊழியக்காரரிடத்தில் அவருடைய கரமும், அவருடைய சத்துருக்களிடத்தில் அவருடைய சினமும் அறியப்ப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அதைக் காணும்போது உங்கள் இருதயம் மகிழ்ந்து, உங்கள் எலும்புகள் பசும்புல்லைப் போலச்செழிக்கும் அப்பொழுது கர்த்தருடைய ஊழியக்காரரிடத்தில் அவருடைய கரமும், அவருடைய சத்துருக்களிடத்தில் அவருடைய சினமும் அறியப்ப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தம்முடைய கோபத்தை உக்கிரமாகவும், தம்முடைய கடிந்துகொள்ளுதலை அக்கினிஜுவாலையாகவும் செலுத்தக் கர்த்தர் அக்கினியோடும் வருவார், பெருங்காற்றைப்போன்ற தம்முடைய இரதங்களோடும் வரு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தம்முடைய கோபத்தை உக்கிரமாகவும், தம்முடைய கடிந்துகொள்ளுதலை அக்கினிஜுவாலையாகவும் செலுத்தக் கர்த்தர் அக்கினியோடும் வருவார், பெருங்காற்றைப்போன்ற தம்முடைய இரதங்களோடும் வருவ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அக்கினியாலும், தமது பட்டயத்தாலும், மாம்சமான எல்லாரோடும் வழக்காடுவார்; கர்த்தரால் கொலையுண்டவர்கள் அநேகராயிருப்ப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அக்கினியாலும், தமது பட்டயத்தாலும், மாம்சமான எல்லாரோடும் வழக்காடுவார்; கர்த்தரால் கொலையுண்டவர்கள் அநேகராயிருப்ப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ைத் தாங்களே பரிசுத்தப்படுத்திக்கொள்ளுகிறவர்களும், தோப்புகளின் நடுவிலே தங்களைத் தாங்களே ஒருவர் பின் ஒருவராய்ச் சுத்திகரித்துக்கொள்ளுகிறவர்களும், பன்றியிறைச்சியையும், அருவருப்பானதையும், எலியையும் சாப்பிடுகிறவர்களும் ஏகமாய்ச் சங்கரிக்கப்படுவார்கள் என்று கர்த்தர் சொல்லு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ைத் தாங்களே பரிசுத்தப்படுத்திக்கொள்ளுகிறவர்களும், தோப்புகளின் நடுவிலே தங்களைத் தாங்களே ஒருவர் பின் ஒருவராய்ச் சுத்திகரித்துக்கொள்ளுகிறவர்களும், பன்றியிறைச்சியையும், அருவருப்பானதையும், எலியையும் சாப்பிடுகிறவர்களும் ஏகமாய்ச் சங்கரிக்கப்படுவார்கள் என்று கர்த்தர்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ைத் தாங்களே பரிசுத்தப்படுத்திக்கொள்ளுகிறவர்களும், தோப்புகளின் நடுவிலே தங்களைத் தாங்களே ஒருவர் பின் ஒருவராய்ச் சுத்திகரித்துக்கொள்ளுகிறவர்களும், பன்றியிறைச்சியையும், அருவருப்பானதையும், எலியையும் சாப்பிடுகிறவர்களும் ஏகமாய்ச் சங்கரிக்கப்படுவார்கள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்டை வெட்டுகிறவன் மனுஷனைக் கொல்லுகிறவனாகவும், ஆட்டைப் பலியிடுகிறவன் நாயைக் கழுத்தறுக்கிறவனாகவும், காணிக்கையைப் படைக்கிறவன் பன்றி இரத்தத்தைப் படைக்கிறவனாகவும், தூபங்காட்டுகிறவன் விக்கிரகத்தை ஸ்தோத்திரிக்கிறவனாகவும் இருக்கிறான். இவர்கள் தங்கள் வழிகளையே தெரிந்துகொள்ளுகிறார்கள்; இவர்களுடைய ஆத்துமா தங்கள் அருவருப்புகளின்மேல் விருப்பமாயிரு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ைத் தாங்களே பரிசுத்தப்படுத்திக்கொள்ளுகிறவர்களும், தோப்புகளின் நடுவிலே தங்களைத் தாங்களே ஒருவர் பின் ஒருவராய்ச் சுத்திகரித்துக்கொள்ளுகிறவர்களும், பன்றியிறைச்சியையும், அருவருப்பானதையும், எலியையும் சாப்பிடுகிறவர்களும் ஏகமாய்ச் சங்கரிக்கப்படுவார்கள் என்று கர்த்த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அவர்கள் கிரியைகளையும், அவர்கள் நினைவுகளையும் அறிந்திருக்கிறேன்; நான் சகல ஜாதியாரையும் பாஷைக்காரரையுங் கூட்டிச்சேர்க்குங்காலம் வரும்; அவர்கள் வந்து என் மகிமையைக் காண்ப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அவர்கள் கிரியைகளையும், அவர்கள் நினைவுகளையும் அறிந்திருக்கிறேன்; நான் சகல ஜாதியாரையும் பாஷைக்காரரையுங் கூட்டிச்சேர்க்குங்காலம் வரும்; அவர்கள் வந்து என் மகிமையைக் காண்ப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அவர்கள் கிரியைகளையும், அவர்கள் நினைவுகளையும் அறிந்திருக்கிறேன்; நான் சகல ஜாதியாரையும் பாஷைக்காரரையுங் கூட்டிச்சேர்க்குங்காலம் வரும்; அவர்கள் வந்து என் மகிமையைக் காண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வர்களில் ஒரு அடையாளத்தைக் கட்டளையிடுவேன்; அவர்களில் தப்பினவர்களை, என் கீர்த்தியைக் கேளாமலும், என் மகிமையைக்காணாமலுமிருக்கிற ஜாதிகளின் தேசங்களாகிய தர்ஷீசுக்கும் வில்வீரர் இருக்கிற பூலுக்கும், லூதுக்கும், தூபாலுக்கும், யாவானுக்கும், தூரத்திலுள்ள தீவுகளுக்கும் அனுப்புவேன்; அவர்கள் என் மகிமையை ஜாதிகளுக்குள்ளே அறிவிப்ப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வர்களில் ஒரு அடையாளத்தைக் கட்டளையிடுவேன்; அவர்களில் தப்பினவர்களை, என் கீர்த்தியைக் கேளாமலும், என் மகிமையைக்காணாமலுமிருக்கிற ஜாதிகளின் தேசங்களாகிய தர்ஷீசுக்கும் வில்வீரர் இருக்கிற பூலுக்கும், லூதுக்கும், தூபாலுக்கும், யாவானுக்கும், தூரத்திலுள்ள தீவுகளுக்கும் அனுப்புவேன்; அவர்கள் என் மகிமையை ஜாதிகளுக்குள்ளே அறிவிப்ப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அவர்களில் ஒரு அடையாளத்தைக் கட்டளையிடுவேன்; அவர்களில் தப்பினவர்களை, என் கீர்த்தியைக் கேளாமலும், என் மகிமையைக்காணாமலுமிருக்கிற ஜாதிகளின் தேசங்களாகிய தர்ஷீசுக்கும் வில்வீரர் இருக்கிற பூலுக்கும், லூதுக்கும், தூபாலுக்கும், யாவானுக்கும், தூரத்திலுள்ள தீவுகளுக்கும் அனுப்புவேன்; அவர்கள் என் மகிமையை ஜாதிகளுக்குள்ளே அறிவிப்ப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ுத்தமான பாத்திரத்தில் காணிக்கையைக் கர்த்தருடைய ஆலயத்துக்குக் கொண்டுவருகிறதுபோல, உங்கள் சகோதரரெல்லாரையும் அவர்கள் குதிரைகளின்மேலும், இரதங்களின்மேலும், குலாரிவண்டில்களின்மேலும், கோவேறுகழுதைகளின்மேலும், வேகமான ஒட்டகங்களின்மேலும், சகல ஜாதிகளிடத்திலுமிருந்து எருசலேமிலுள்ள கர்த்தருக்குக் காணிக்கையாக என் பரிசுத்த பர்வதத்துக்குக் கொண்டுவருவார்களென்று கர்த்தர் சொல்லு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ுத்தமான பாத்திரத்தில் காணிக்கையைக் கர்த்தருடைய ஆலயத்துக்குக் கொண்டுவருகிறதுபோல, உங்கள் சகோதரரெல்லாரையும் அவர்கள் குதிரைகளின்மேலும், இரதங்களின்மேலும், குலாரிவண்டில்களின்மேலும், கோவேறுகழுதைகளின்மேலும், வேகமான ஒட்டகங்களின்மேலும், சகல ஜாதிகளிடத்திலுமிருந்து எருசலேமிலுள்ள கர்த்தருக்குக் காணிக்கையாக என் பரிசுத்த பர்வதத்துக்குக் கொண்டுவருவார்களென்று கர்த்தர் சொல்லு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ுத்தமான பாத்திரத்தில் காணிக்கையைக் கர்த்தருடைய ஆலயத்துக்குக் கொண்டுவருகிறதுபோல, உங்கள் சகோதரரெல்லாரையும் அவர்கள் குதிரைகளின்மேலும், இரதங்களின்மேலும், குலாரிவண்டில்களின்மேலும், கோவேறுகழுதைகளின்மேலும், வேகமான ஒட்டகங்களின்மேலும், சகல ஜாதிகளிடத்திலுமிருந்து எருசலேமிலுள்ள கர்த்தருக்குக் காணிக்கையாக என் பரிசுத்த பர்வதத்துக்குக் கொண்டுவருவார்களென்று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்டை வெட்டுகிறவன் மனுஷனைக் கொல்லுகிறவனாகவும், ஆட்டைப் பலியிடுகிறவன் நாயைக் கழுத்தறுக்கிறவனாகவும், காணிக்கையைப் படைக்கிறவன் பன்றி இரத்தத்தைப் படைக்கிறவனாகவும், தூபங்காட்டுகிறவன் விக்கிரகத்தை ஸ்தோத்திரிக்கிறவனாகவும் இருக்கிறான். இவர்கள் தங்கள் வழிகளையே தெரிந்துகொள்ளுகிறார்கள்; இவர்களுடைய ஆத்துமா தங்கள் அருவருப்புகளின்மேல் விருப்பமாயிருக்கிற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் புத்திரர் சுத்தமான பாத்திரத்தில் காணிக்கையைக் கர்த்தருடைய ஆலயத்துக்குக் கொண்டுவருகிறதுபோல, உங்கள் சகோதரரெல்லாரையும் அவர்கள் குதிரைகளின்மேலும், இரதங்களின்மேலும், குலாரிவண்டில்களின்மேலும், கோவேறுகழுதைகளின்மேலும், வேகமான ஒட்டகங்களின்மேலும், சகல ஜாதிகளிடத்திலுமிருந்து எருசலேமிலுள்ள கர்த்தருக்குக் காணிக்கையாக என் பரிசுத்த பர்வதத்துக்குக் கொண்டுவருவார்களென்று கர்த்தர் சொல்ல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ிலும் சிலரை ஆசாரியராகவும் லேவியராகவும் தெரிந்துகொள்வேன் என்று கர்த்தர் சொல்லு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படைக்கப்போகிற புதியவானமும் புதிய பூமியும் எனக்கு முன்பாக நிற்பதுபோல, உங்கள் சந்ததியும் உங்கள் நாமமும் நிற்குமென்று கர்த்தர் சொல்லுகி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படைக்கப்போகிற புதியவானமும் புதிய பூமியும் எனக்கு முன்பாக நிற்பதுபோல, உங்கள் சந்ததியும் உங்கள் நாமமும் நிற்குமென்று கர்த்தர் சொல்லுகி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ாதந்தோறும், ஓய்வுநாள்தோறும், மாம்சமான யாவரும் எனக்கு முன்பாகத் தொழுதுகொள்வார்களென்று கர்த்தர் சொல்லுகி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ாதந்தோறும், ஓய்வுநாள்தோறும், மாம்சமான யாவரும் எனக்கு முன்பாகத் தொழுதுகொள்வார்களென்று கர்த்தர் சொல்லு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ெளியே போய் எனக்கு விரோதமாய்ப் பாதகஞ்செய்த மனுஷருடைய பிரேதங்களைப் பார்ப்பார்கள்; அவர்களுடைய பூச்சி சாகாமலும், அவர்களுடைய அக்கினி அவியாமலும் இருக்கும்; அவர்கள் மாம்சமான யாவருக்கும் அரோசிகமாயிருப்ப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ெளியே போய் எனக்கு விரோதமாய்ப் பாதகஞ்செய்த மனுஷருடைய பிரேதங்களைப் பார்ப்பார்கள்; அவர்களுடைய பூச்சி சாகாமலும், அவர்களுடைய அக்கினி அவியாமலும் இருக்கும்; அவர்கள் மாம்சமான யாவருக்கும் அரோசிகமாயிருப்ப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ெளியே போய் எனக்கு விரோதமாய்ப் பாதகஞ்செய்த மனுஷருடைய பிரேதங்களைப் பார்ப்பார்கள்; அவர்களுடைய பூச்சி சாகாமலும், அவர்களுடைய அக்கினி அவியாமலும் இருக்கும்; அவர்கள் மாம்சமான யாவருக்கும் அரோசிகமாயிருப்ப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, வானம் எனக்குச் சிங்காசனம், பூமி எனக்குப் பாதபடி; நீங்கள் எனக்குக் கட்டும் ஆலயம் எப்படிப்பட்டது? நான் தங்கியிருக்கும் ஸ்தலம் எப்படிப்பட்டது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கூப்பிட்டும் மறுஉத்தரவுகொடுக்கிறவனில்லாமலும், நான் பேசியும் அவர்கள் கேளாமலும், அவர்கள் என் பார்வைக்குப் பொல்லாப்பானதைச் செய்து, நான் விரும்பாததைத் தெரிந்துகொண்டதினிமித்தம், நானும் அவர்களுடைய ஆபத்தைத் தெரிந்துகொண்டு, அவர்களுடைய திகில்களை அவர்கள்மேல் வரப்பண்ணுவ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, வானம் எனக்குச் சிங்காசனம், பூமி எனக்குப் பாதபடி; நீங்கள் எனக்குக் கட்டும் ஆலயம் எப்படிப்பட்டது? நான் தங்கியிருக்கும் ஸ்தலம் எப்படிப்பட்டது?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, வானம் எனக்குச் சிங்காசனம், பூமி எனக்குப் பாதபடி; நீங்கள் எனக்குக் கட்டும் ஆலயம் எப்படிப்பட்டது? நான் தங்கியிருக்கும் ஸ்தலம் எப்படிப்பட்டது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ுடைய கரம் இவைகளையெல்லாம் சிருஷ்டித்ததினால் இவைகளெல்லாம் உண்டாயின என்று கர்த்தர் சொல்லுகிறார்; ஆனாலும் சிறுமைப்பட்டு ஆவியில் நொறுங்குண்டு என் வசனத்துக்கு நடுங்குகிறவனையே நோக்கிப்பார்ப்ப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ுடைய கரம் இவைகளையெல்லாம் சிருஷ்டித்ததினால் இவைகளெல்லாம் உண்டாயின என்று கர்த்தர் சொல்லுகிறார்; ஆனாலும் சிறுமைப்பட்டு ஆவியில் நொறுங்குண்டு என் வசனத்துக்கு நடுங்குகிறவனையே நோக்கிப்பார்ப்ப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ுடைய கரம் இவைகளையெல்லாம் சிருஷ்டித்ததினால் இவைகளெல்லாம் உண்டாயின என்று கர்த்தர் சொல்லுகிறார்; ஆனாலும் சிறுமைப்பட்டு ஆவியில் நொறுங்குண்டு என் வசனத்துக்கு நடுங்குகிறவனையே நோக்கிப்பார்ப்ப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கூப்பிட்டும் மறுஉத்தரவுகொடுக்கிறவனில்லாமலும், நான் பேசியும் அவர்கள் கேளாமலும், அவர்கள் என் பார்வைக்குப் பொல்லாப்பானதைச் செய்து, நான் விரும்பாததைத் தெரிந்துகொண்டதினிமித்தம், நானும் அவர்களுடைய ஆபத்தைத் தெரிந்துகொண்டு, அவர்களுடைய திகில்களை அவர்கள்மேல் வரப்பண்ண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கூப்பிட்டும் மறுஉத்தரவுகொடுக்கிறவனில்லாமலும், நான் பேசியும் அவர்கள் கேளாமலும், அவர்கள் என் பார்வைக்குப் பொல்லாப்பானதைச் செய்து, நான் விரும்பாததைத் தெரிந்துகொண்டதினிமித்தம், நானும் அவர்களுடைய ஆபத்தைத் தெரிந்துகொண்டு, அவர்களுடைய திகில்களை அவர்கள்மேல் வரப்பண்ணு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கூப்பிட்டும் மறுஉத்தரவுகொடுக்கிறவனில்லாமலும், நான் பேசியும் அவர்கள் கேளாமலும், அவர்கள் என் பார்வைக்குப் பொல்லாப்பானதைச் செய்து, நான் விரும்பாததைத் தெரிந்துகொண்டதினிமித்தம், நானும் அவர்களுடைய ஆபத்தைத் தெரிந்துகொண்டு, அவர்களுடைய திகில்களை அவர்கள்மேல் வரப்பண்ண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োমরা যারা প্রভুর আদেশ মান্য কর তাদের উচিত্‌ প্রভুর কথা শোনা| “তোমাদের ভাইরা তোমাদের ঘৃণা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যেহেতু আমাকে অনুসরণ করেছিলে সেহেতু তারা তোমাদের বিরুদ্ধাচরণ করেছিল| তোমাদের ভাইরা বলেছি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প্রভুকে সম্মান জানাবার সময় আমরা তোমাদের কাছে আসব| তখন তোমাদের সঙ্গে আমরাও সুখী হব|’ ঐ বাজে লোকগু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শোন! শহর ও মন্দির থেকে একটা জোরালো শব্দ আসছে| সেই শব্দ শএুদের প্রভুর শাস্তি প্রদানের| প্রভু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এুদের প্রাপ্য শাস্তি দিচ্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যন্ত্রণা ভোগ করার আগে একজন মহিলা শিশুর জন্ম দিতে পা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াকে জন্ম দিচ্ছে তাকে দেখার আগেই এক জন মহিলা অবশ্যই যন্ত্রণা ভোগ করে| একই ভাবে কোন লোক কি এক দি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তুন পৃথিবী সৃষ্টি হতে দেখেছে? কোন লোক কি এক দিনে একটি নতুন জাতির সৃষ্টি হতে দেখেছে? প্রসব যন্ত্রণ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 ঐ দেশটিরও প্রথম যন্ত্রণা থাকবে| জন্ম যন্ত্রণার পরই দেশটি তার ছেলেমেয়েদের অর্থাত্‌ একটি নত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োন কোন লোক বলির জন্য ষাঁড় হত্যা করে কিন্তু তারা মানুষকেও নির্য়াতন করে| তারা মেষবলি দিল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তির জন্ম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কই ভাবে কোন নতুন জিনিসকে জন্মগ্রহণের অনুমতি না দিয়ে আমি কাউকে যন্ত্রণা দেব না|”প্রভু বলেন, “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জ্ঞা করছি, কোন নতুন জিনিষকে জন্ম দেওয়া ব্যতিরেকে আমি তোমাদের প্রসব যন্ত্রণা দেব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জেরুশালেম সুখী হও| জেরুশালেমকে যারা ভালবাসে তারা সুখী হও| দুঃখ জনক ঘটনা জেরুশালেমে ঘটেছে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কেউ কেউ বিষন্ন| কিন্তু এখন তোমাদের খুশি হওয়া উচি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েন? কারণ তার স্তন থেকে দুধ বেরিয়ে আসার মতো তোমরা করুণা পাবে| সেই দুধ সত্যি তোমাদের সন্তু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 তোমরা সেই দুধ পান করে তার সমৃর্দ্ধিতে নিজেদের সন্তুষ্ট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বলেন, “দেখো! আমি তোমাদের শান্তি দেব| শান্তি আসবে নদীর মতো| পৃথিবীর সব জাতির কাছ থেকে আস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ঐশ্বর্য়| ঐশ্বর্য় আসবে বন্যার জলের মতো| তোমরা শিশুর মতো সেই ‘দুধ’ পান করবে| আমি তোমাদের কোলে ত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ব, হাঁটুতে বসিযে দোল খাওয়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ুকুরের ঘাড় মটকে দেয়! তারা শস্য নৈবেদ্য দিলেও শুযোরের রক্তও নৈবেদ্য দেয়| সেই মানুষগুলি ধূ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মা যেমন তার ছেলেকে আরাম দেয়, আমি তোমাদের সেই ভাবে আরাম দেব এবং তোমরা জেরুশালেমে আরাম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োমরা যা দেখবে তাতেই আনন্দ পাবে| তোমরা ঘাসের মত মুক্ত এবং বড় হবে| প্রভুর দাসরা দেখতে পাবে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মতা কিন্তু শএুরা দেখতে পাবে প্রভুর রোধ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কাও, প্রভু আগুন নিয়ে আসছেন| ঝড়ের মতো প্রভুর রথ আসছে| প্রভু সেই সব লোকের ওপর তাঁর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দান করবেন| যখন তিনি রুদ্ধ, তখন তিনি ওইসব লোকদের আগুনের শিখা দিয়ে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লোকদের বিচার করবেন| তারপর তিনি লোকদের আগুন আর তরবারি দিয়ে ধ্বংস করবেন| বহু মানুষের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নাশ ঘট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েই সব লোকরা তাদের বিশেষ বাগানগুলিতে পূজোর আগে নিজেদের শুদ্ধ করবার জন্য স্নান করে| নিজেদের বি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গানে তারা একে অন্যকে অনুসরণ করে| যখন তারা তাদের মূর্ত্তির পূজা করে তারপর প্রভু ঐসব লোকদের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ন|“ঐসব লোকরা শুয়োর ও ইঁদুরের মাংস এবং অন্যান্য নোংরা জিনিস খায়| তবে তারা সবাই একসঙ্গে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্বালালেও ভালবাসে মূল্যহীন মূর্ত্তিগুলোকে| তারা নিজেদের পথে চলতে ভালবাসে এবং ভালবাসে তাদের ভয়ঙ্ক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” প্রভু বয়ং একথা ব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ঐসব লোকদের চিন্তায ও কাজে রয়েছে অপকর্ম| তাই আমি আসছি ওদের শাস্তি দিতে| আমি সব জাতির সব মানুষ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ত্রিত করব| সব লোকরা একসঙ্গে এসে আমার ক্ষমতা দেখবে| আমি কাউকে কাউকে বিশেষ চিহ্ন দিয়ে রাখব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রক্ষ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ারা রক্ষা পেয়েছে তাদের কয়েক জনকে আমি তর্শীশ, লিবিযা, লূদ, তূবল, গ্রীস ও অন্যান্য দূরবর্ত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সমূহে পাঠাব| ঐসব লোকরা কখনও আমার সম্বন্ধে শোনেনি| তারা কখনও আমার মহিমা দেখেনি| তাই রক্ষা পা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ই সব লোকরা অন্যান্য জাতিগুলিকে আমার মহিমার কথা জ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াই তোমাদের ভাইবোনদের অন্যান্য সমস্ত জাতি থেকে নিয়ে আসবে| তারা তোমাদের ভাইবোনদের আন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রুশালেমে, আমার পবিত্র পর্বত সিয়োনে| তোমাদের ভাইবোনরা আসবে ঘোড়া, গাধা, উট, যুদ্ধে ব্যবহৃত ছোট ছো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ন প্রভৃতিতে চেপে| প্রভুর মন্দিরে ইস্রায়েলের মানুষরা যেমন উপহার নিয়ে যায় তেমনি তোমাদের ভাই-বোন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ূর্ত্তিগুলি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হার হয়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মি বেছে কাউকে যাজক এবং কাউকে যাজকদের সাহায্যকারী বানাবো|” তা প্রভু বয়ং একথাগুলি ব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আমি একটি নতুন পৃথিবী তৈরী করব এবং এই নতুন পৃথিবী ও নতুন স্বর্গ থাকবে অনন্তকাল| একই ভাবে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ম ও তোমাদের শিশুরা আমার সঙ্গে থাকবে সর্বক্ষণ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ব লোকরা প্রার্থনার দিনে আমার উপাসনা করতে আসবে| তারা প্রতি মাসের প্রথম দিন এবং বিশ্রামের 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উপাসনা করত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ঐসব লোকরা থাকবে আমার পবিত্র শহরে এবং তারা শহরের বাইরে গেলেই আমার বিরুদ্ধে পাপ কাজে লিপ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দের মৃতদেহ দেখতে পাবে| সেই দেহে কৃমি থাকবে এবং সেই কৃমিরা কখনও মরবে না| আগুন পুড়িয়ে দে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হগুলিকে এবং ঐ আগুন কখনও নিভ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যা বলেছেন তা হল, “আকাশ আমার সিংহাসন| আর পৃথিবী হল আমার পাদানি| তাই তোমরা কি মনে কর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ই আমি ঠিক করেছি ওদের নিজেদের কৌশলই ব্যবহার করব| মানে আমি বলতে চাইছি ওরা যে সব জিনিসকে ভয় প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একটা বাড়ি বানাতে পারবে? না, পারবে না| তোমরা কি আমার জন্য একটি বিশ্রামস্থল বানাতে পারবে?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ে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নিজেই এই সব সৃষ্টি করেছি| যা কিছু এখানে রয়েছে তা সবই আমার সৃষ্টি|” প্রভু নিজে থেকে বলেছ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সব কথা| “আমাকে বল, আমি কোন ধরণের লোকদের জন্য চিন্তা করি? আমি গরীবদের প্রতি যত্নবান| যারা খুব দুঃখ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যত্ন নিই তাদের| আর যারা আমার কথা মান্য করে আমি তাদেরও যত্ন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সব জিনিস ব্যবহার করেই ওদের শাস্তি দেব| আমি ওদের ডেকেছিলাম| কিন্তু ওরা শোনে নি| আমি কথা বল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রা শোনে নি| তাই আমি তাদের প্রতি একই জিনিস করব| আমি যাকে খারাপ বলি তারা সেই সব জিনিসই করেছিল|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 অপছন্দ ওরা সেই কাজই করতে মনস্থ করেছি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2026-08-01T11:10:43Z</dcterms:created>
  <dcterms:modified xsi:type="dcterms:W3CDTF">2026-08-01T11:10:43Z</dcterms:modified>
  <dc:title>ஏசாயா : 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