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ாகோடி ஸ்தோத்திரம் பாடி
கிறிஸ்துவின் அன்பை ருசிப்ப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ிலிருந்து தூக்கி எடுத்துத்
தேற்றி அணைத்துக் காத்துக்கொண்டாரே - தேவசு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     பாவியை மீட்கப் பரன் சித்தங் கொண்டார்
பரலோகம் துறந்து பாரினில் பிறந்தார்
பரமனிவ் வேழையைத் தேடிவந்தாரே
பாதம் பணிந்தேன் பதில் ஏதுமுண்டோ? - பூவுலக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      தேவனின் சித்தம் செய்யும் படியாய்
தாசனின் கோலம் தாமெடுத் தணிந்து
தற்பரன் நொறுக்கச் சித்தங் கொண்டாலும்
தம்மைப் பலியாய் தத்தம் செய்தாரே - எந்தனுக்க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      ஆடுகளுக்காய் உயிர்தனைக் கொடுத்து
கேடுவராது காக்கும் நல் மேய்ப்பர்
இன்று மென்மேலே வைத்த நேசத்தால்
என்றென்றும் நன்றி கூறித் துதிப்பேன் - இறையவ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       தாவீது கோத்திர சிங்கமாய் வந்தும்
சாந்தத்தால் என்னைக் கவர்ந்து கொண்டாரே
தாழ்மையான ஆட்டுக் குட்டியுடனே
தங்கியிருப்பேன் சீயோன் மலையில் - நித்திய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       குயவனின் கையில் களி மண்ணைப் போல
குருவே நீர் என்னை உருவாக்குமையா
மாசற்ற மணவாட்டியாய் என்னைக்
காத்துக் கொள்ளும்படி கருணைகூர் ஐயா - ஏழையெ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2026-07-31T13:10:47Z</dcterms:created>
  <dcterms:modified xsi:type="dcterms:W3CDTF">2026-07-31T13:10:47Z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