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ரலோகத்தில் வாசமாயிருக்கிறவரே, உம்மிடத்திற்கு என் கண்களை ஏறெட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வேலைக்காரரின் கண்கள் தங்கள் எஜமான்களின் கையை நோக்கியிருக்குமாப்போலவும், வேலைக்காரியின் கண்கள் தன் எஜமாட்டியின் கையை நோக்கியிருக்குமாப்போலவும், எங்கள் தேவனாகிய கர்த்தர் எங்களுக்கு இரக்கஞ்செய்யும்வரைக்கும் எங்கள் கண்கள் அவரை நோக்கிய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வேலைக்காரரின் கண்கள் தங்கள் எஜமான்களின் கையை நோக்கியிருக்குமாப்போலவும், வேலைக்காரியின் கண்கள் தன் எஜமாட்டியின் கையை நோக்கியிருக்குமாப்போலவும், எங்கள் தேவனாகிய கர்த்தர் எங்களுக்கு இரக்கஞ்செய்யும்வரைக்கும் எங்கள் கண்கள் அவரை நோக்கிய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ுக்கு இரங்கும் கர்த்தாவே, எங்களுக்கு இரங்கும்; நிந்தனையினால் மிகவும் நிறைந்திருக்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கஜீவிகளுடைய நிந்தனையினாலும் அகங்காரிகளுடைய இகழ்ச்சியினாலும், எங்கள் ஆத்துமா மிகவும் நிறைந்த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ಪರಲೋಕದಲ್ಲಿ ವಾಸವಾಗಿರುವಾತನೇ, ನಿನ್ನ ಕಡೆಗೆ ನನ್ನ ಕಣ್ಣುಗಳನ್ನು ಎತ್ತ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ಗೋ, ದಾಸರ ಕಣ್ಣುಗಳು ತಮ್ಮ ಯಜಮಾನರ ಕೈಯನ್ನೂ ದಾಸಿಯ ಕಣ್ಣುಗಳು ತನ್ನ ಯಜಮಾನಿಯ ಕೈಯನ್ನೂ ನೋಡುವ ಪ್ರಕಾರವೇ, ನ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ಾದ ಕರ್ತನು ನಮ್ಮನ್ನು ಕರುಣಿಸುವ ವರೆಗೆ ಆತನನ್ನೇ ನಿರೀಕ್ಷಿಸ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ಮ್ಮನ್ನು ಕರುಣಿಸು; ಓ ಕರ್ತನೇ, ನಮ್ಮನ್ನು ಕರುಣಿಸು; ಬಹಳವಾಗಿ ತಿರ ಸ್ಕಾರದಿಂದ ತುಂಬಿದ್ದ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ಭೋಗಿಗಳ ಹಾಸ್ಯದಿಂದ ನಮ್ಮ ಹೃದಯವು ತುಂಬಿಯದೆ, ಗರ್ವಿಷ್ಟರ ನಿಂದೆ ಯಿಂದ ನಮ್ಮ ಮನಸ್ಸು ಬೇಸತ್ತು ಹೋ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2026-06-03T08:57:57Z</dcterms:created>
  <dcterms:modified xsi:type="dcterms:W3CDTF">2026-06-03T08:57:57Z</dcterms:modified>
  <dc:title>சங்கீதம் : 123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