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லோகத்தில் வாசமாயிருக்கிறவரே, உம்மிடத்திற்கு என் கண்களை ஏறெடுக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லோகத்தில் வாசமாயிருக்கிறவரே, உம்மிடத்திற்கு என் கண்களை ஏறெடுக்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வேலைக்காரரின் கண்கள் தங்கள் எஜமான்களின் கையை நோக்கியிருக்குமாப்போலவும், வேலைக்காரியின் கண்கள் தன் எஜமாட்டியின் கையை நோக்கியிருக்குமாப்போலவும், எங்கள் தேவனாகிய கர்த்தர் எங்களுக்கு இரக்கஞ்செய்யும்வரைக்கும் எங்கள் கண்கள் அவரை நோக்கி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ுக்கு இரங்கும் கர்த்தாவே, எங்களுக்கு இரங்கும்; நிந்தனையினால் மிகவும் நிறைந்திருக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ுக்கு இரங்கும் கர்த்தாவே, எங்களுக்கு இரங்கும்; நிந்தனையினால் மிகவும் நிறைந்திருக்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கஜீவிகளுடைய நிந்தனையினாலும் அகங்காரிகளுடைய இகழ்ச்சியினாலும், எங்கள் ஆத்துமா மிகவும் நிறைந்த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கஜீவிகளுடைய நிந்தனையினாலும் அகங்காரிகளுடைய இகழ்ச்சியினாலும், எங்கள் ஆத்துமா மிகவும் நிறைந்த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ঈশ্বর, আমি আমার নয়ন য়ুগল উর্দ্ধে তুলি এবং আপনার কাছে প্রার্থনা করি| স্বর্গ আপনি রাজার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দাসরা তাদের প্রযোজনীয জিনিসপত্রের জন্য তাদের ওপর নির্ভ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ভাবে আমরাও আমাদের প্রভু ঈশ্বরের ওপর নির্ভর করি| প্রভু আমাদের প্রতি ক্ষমা প্রদর্শন করবেন,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ীক্ষায় আমরা র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, আমাদের প্রতি সদয় হোন, কারণ দীর্ঘদিন ধরে আমরা অপমানিত হয়ে এসেছি|ঐসব অলস এবং উদ্ধত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 থেকে আমরা য়থেষ্ট অপমান ও নিন্দা পে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2026-07-31T16:44:48Z</dcterms:created>
  <dcterms:modified xsi:type="dcterms:W3CDTF">2026-07-31T16:44:48Z</dcterms:modified>
  <dc:title>சங்கீதம் : 123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