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are waiting, blessed Saviour,
We are watching for the hour
When in majesty descending,
Thou shalt come in mighty power;
Then the shadows will be lifted,
And the darkness rolled away,
And our eyes behold the splendour
Of the glorious crowning-day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e are waiting, blessed Saviour,
We are watching not in vain
For the cloud that bore Thee upward,
And will bring Thee back again;
Then, among Thy ransomed people,
We shall tread the shining way,
And our eyes behold the splendour
Of the glorious crowning-day.
We are waiting, blessed Saviour,
For a union, heart to heart.
With our dear ones o'er the river,
Where we nevermore shall part;
Then our sorrows, in a moment,
Like a dream will pass away
When our eyes behold the splendour
Of the glorious crowning-da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2026-07-25T11:42:29Z</dcterms:created>
  <dcterms:modified xsi:type="dcterms:W3CDTF">2026-07-25T11:42:29Z</dcterms:modified>
  <dc:title>Hymn : 170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