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ணலும் மாறுபாடுமான உலகத்தில்
குற்றமற்ற குழந்தைகளாய் வாழ்ந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வருகிறார் விரைவில் வருகிறார்
ஆயத்தம் ஆயத்தமா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ணுமுணுக்காமல் வாதாடாமல்
அனைத்தையும் செய்து நாம் முன்னே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 வார்த்தைகள் பிடித்துக்கொண்டு
சுடர்களாய் உலகிலே ஒளிவீச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ைப்போல் இருப்போம் வருகையிலே
இருப்பதுபோல அவரைக் காண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ற்பமான நம் சரீரங்களை
மகிமையின் சரீரமாய் மாற்ற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ெறுமனே வீணாய் ஓடவில்லை என்ற
பெருமையடைவோம் அவர் வருகை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லோகத்தில் இருந்து இரட்சகர் இயேசு
வருவதை எதிர்பார்த்து காத்திரு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2026-07-30T19:12:43Z</dcterms:created>
  <dcterms:modified xsi:type="dcterms:W3CDTF">2026-07-30T19:12:43Z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