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், ஆலோசனைக்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 தேவன், நித்திய பி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ப் பிரபு – 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ன திராட்சைச் செடி, நல்ல மேய்ப்ப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்றாத ஜீவத் தண்ணீர் ஜீவ அப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ர் நீரே என்றும் – 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ாய் ஜெபித்திடுவோம், உண்மையாய் உழை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 அள்ளிக் கொடுப்போம், தேசத்தை சுதந்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, ஆமென், ஆமென்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ைப் பயன் செய்வோம் – 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வனுக்கு க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, மகிமையும் உண்டாவ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, ஆமென், ஆமென்,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ப் பாடுங்கள், எம் தேவ தே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ிப் போற்றுங்கள் எம் இயேசு ராஜ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ுடன் பாடுங்கள் – 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2026-09-08T09:48:33Z</dcterms:created>
  <dcterms:modified xsi:type="dcterms:W3CDTF">2026-09-08T09:48:33Z</dcterms:modified>
  <dc:title>துதிப் பாடல்கள் : 300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