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 for the peace that floweth as a river, 
Making life's desert places bloom and smile ;
Oh for the faith to grasp Heaven's bright for ever,  
Amid the shadows of earth's  little whil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 A little while  for patient vigil keeping,  
To face the storm and wrestle with the strong ; 
A little while  to sow the seed with weeping, 
Then bind the sheaves and sing the harvest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 A little while  the earthen pitcher taking  
To wayside brooks, from far-off mountains fed ;
Then the parched lip its thirst for ever slaking 
Beside the fulness of the Fountain-hea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 A little while  to keep the oil from failing,  
A little while  faith's flickering lamp to trim, 
And then the Bridegroom's coming footsteps hailing, 
We'll haste to meet Him with the bridal hym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2026-07-30T21:55:24Z</dcterms:created>
  <dcterms:modified xsi:type="dcterms:W3CDTF">2026-07-30T21:55:24Z</dcterms:modified>
  <dc:title>Hymn : 910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