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7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aise our Creator and Saviour eternal !
Him who redeemed us from death and the grave ; 
Sing of His greatness, oh, hail and adore Him,
Strong to deliver and mighty to sav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aise . . . Him ! . . . praise . . . Him ! . . . 
Glory in the highest unto Him ascribing ; 
Praise . . . Him ! . . . praise . . . Him ! . . . 
Blessed be His name, our Lord and King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Praise our Creator and gracious Defender ! 
Rock where in safety we still may abide;
He is our Shepherd, how gently He leads us 
Where in the valley the cool waters glide 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Praise our Creator, the Fountain of goodness ! 
Now in His grandeur exalted above;
Rest in His mercy and trust in His promise, 
Ever to keep us, upheld by His lov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2026-09-16T13:47:28Z</dcterms:created>
  <dcterms:modified xsi:type="dcterms:W3CDTF">2026-09-16T13:47:28Z</dcterms:modified>
  <dc:title>Hymn : 219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