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ூடி மீட்பர் நாமத்தில்
அவர் பாதம் பணிவோம்
யேசுவை இந் நேரத்தில்
கண்டானந்தம் அடைவோம்  	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! இன்ப, இன்ப ஆலயம்!
நல் மீட்பர் கிருபாசனம்!
கண்டடைவோம் தரிசனம்
இன்ப இன்ப ஆலய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ண்டு மூன்று பேர் ஒன்றாய்
கெஞ்சும் போது வருவார்
வாக்குப் போல தயவாய்
ஆசீர்வாதம் தருவார் --- ஆ! இன்ப
3. சொற்பப் பேராய்க் கூடினும்
கேட்பதெல்லாம் தருவார்
வாக்குப்படி என்றைக்கும்
யேசு நம்மோடிருப்பார் --- ஆ! இன்ப
4. வாக்கை நம்பி நிற்கிறோம்,
அருள் கண்ணால் பாருமேன்
காத்துக் கொண்டிருக்கிறோம்,
வல்ல ஆவி வாருமேன் --- ஆ! இன்ப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2026-07-30T15:32:22Z</dcterms:created>
  <dcterms:modified xsi:type="dcterms:W3CDTF">2026-07-30T15:32:22Z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