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சினில் தொங்கிய குருதியும் வடிய,
கொல்கதா மலைதனிலே - நம்
குருவேசு சுவாமி கொடுந் துயர், பாவி,
கொள்ளாய் கண் கொண்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ரசினில் முண்முடி உறுத்திட, அறைந்தே
சிலுவையில் சேர்த்தையோ! – தீயர்
திருக்கரங் கால்களில் ஆணிகளடித்தார்,
சேனைத்திரள் சூழ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தகர் நடுவில் பாவியினேசன்
பாதகன் போல் தொங்க, யூத
பாதகர் பரிகாசங்கள் பண்ணிப்
படுத்திய கொடுமைதய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ந்திர சூரிய சகல வான் சேனைகள்
சகியாமல், நாணுதையோ! – தேவ
சுந்தர மைந்த னுயிர் விடுகாட்சியால்
துடிக்கா நெஞ்சுண்டே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ஈட்டியால் சேவகன் எட்டியே குத்த
இறைவன் விலாவதிலே, - அவர்
தீட்டிய தீட்சைக் குருதியும் ஜலமும்
திறந்தூற்றோடுது, ப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ருசலே மாதே, மறுகி நீயழுது
ஏங்கிப் புலம்பலையோ? – நின்
எருசலையதிபன் இள மணவாளன்
எடுத்த கோல மித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சினில் தொங்கிய குருதியும் வடிய,
கொல்கதா மலைதனிலே - நம்
குருவேசு சுவாமி கொடுந் துயர், பாவி,
கொள்ளாய் கண் கொ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2026-07-09T08:58:21Z</dcterms:created>
  <dcterms:modified xsi:type="dcterms:W3CDTF">2026-07-09T08:58:21Z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