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presProps" Target="presProps.xml"/>
  <Relationship Id="rId31" Type="http://schemas.openxmlformats.org/officeDocument/2006/relationships/viewProps" Target="viewProps.xml"/>
  <Relationship Id="rId3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ாயக்காரன் பொருளைத் தேடி வைத்திருந்தாலும், தேவன் அவன் ஆத்துமாவை எடுத்துக்கொள்ளும்போது, அவன் நம்பிக்கை என்ன?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பத்து அவன்மேல் வரும்போது, தேவன் அவன் கூப்பிடுதலைக் கேட்பாரோ?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ன் சர்வவல்லவர்மேல் மனமகிழ்ச்சியாயிருப்பானோ? அவன் எப்பொழுதும் தேவனைத் தொழுதுகொண்டிருப்பானோ?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ேவனுடைய கரத்தின் கிரியையைக் குறித்து உங்களுக்கு உபதேசிப்பேன்; சர்வல்லவரிடத்தில் இருக்கிறதை நான் மறைக்கமாட்ட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தோ, நீங்கள் எல்லாரும் அதைக் கண்டிருந்தும், நீங்கள் இத்தனை வீண் எண்ணங்கொண்டிருக்கிறது என்ன?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ொல்லாத மனுஷனுக்கு தேவனிடத்திலிருந்து வருகிற பங்கும், கொடூரக்காரர் சர்வவல்லவரால் அடைகிற சுதந்தரமும் என்னவெனில்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ொல்லாத மனுஷனுக்கு தேவனிடத்திலிருந்து வருகிற பங்கும், கொடூரக்காரர் சர்வவல்லவரால் அடைகிற சுதந்தரமும் என்னவெனில்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ுடைய குமாரர் பெருகினால் பட்டயத்துக்கு இரையாவார்கள்; அவன் கர்ப்பப்பிறப்புகள் ஆகாரத்தில் திருப்தியாவதில்லை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ுடைய குமாரர் பெருகினால் பட்டயத்துக்கு இரையாவார்கள்; அவன் கர்ப்பப்பிறப்புகள் ஆகாரத்தில் திருப்தியாவதில்லை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ுக்கு மீதியானவர்கள் செத்து புதைக்கப்படுவார்கள்; அவனுடைய விதவைகள் புலம்புவதில்லை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ோபு பின்னும் தன் பிரசங்க வாக்கியத்தைத் தொடர்ந்து சொன்னது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ன் புழுதியைப் போலப் பணத்தைக் குவித்துக்கொண்டாலும், மண்ணைப்போல வஸ்திரங்களைச் சவதரித்தாலும்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ன் சவதரித்ததை நீதிமான் உடுத்திக்கொண்டு, குற்றமில்லாதவன் அவன் பணத்தைப் பகிர்ந்துகொள்ளுவ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னுடைய வீடு பொட்டுப்பூச்சி கட்டின வீட்டைப்போலும், காவல்காக்கிறவன் போட்ட குடிசையைப்போலுமாக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ன் ஐசுவரியவானாய்த் தூங்கிக் கிடந்து, ஒன்றும் பறிகொடாதேபோனாலும், அவன் தன் கண்களைத் திறக்கும்போது ஒன்றுமில்லாதிருக்க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வெள்ளத்தைப்போல திகில்கள் அவனை வாரிக்கொண்டுபோகும்; இராக்காலத்தில் பெருங்காற்று அவனை அடித்துக்கொண்டுபோக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ொண்டல்காற்று அவனைத் தூரமாக்கிக்கொண்டுபோக, அவன் போய்விடுவான்; அது அவனை அவன் ஸ்தலத்திலிருந்து தள்ளிக்கொண்டுபோக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ர் இவைகளை அவன்மேல் வரப்பண்ண அவனைத் தப்பவிடாதிருப்பார்; அவருடைய கைக்குத் தப்பியோடப் பார்ப்ப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ஜனங்கள் அவனைப் பார்த்துக் கைகொட்டி, அவனை அவன் ஸ்தலத்தைவிட்டு வெருட்டிவிடுவ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் சுவாசம் என்னிலும், தேவன் தந்த ஆவி என் நாசியிலும் இருக்குமட்டும்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ன் உதடுகள் தீமையைச் சொல்வதுமில்லை; என் நாக்கு கபடம் பேசுவதுமில்லையென்று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 நியாயத்தைத் தள்ளிவிடுகிற தேவனும் என் ஆத்துமாவைக் கசப்பாக்குகிற சர்வவல்லவருமானவருடைய ஜீவனைக்கொண்டு சொல்லுகிற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ங்கள் பேசுகிறது நீதியென்று நான் ஒத்துக்கொள்வது எனக்குத் தூரமாயிருப்பதாக; என் ஆவி பிரியுமட்டும் என் உத்தமத்தை என்னைவிட்டு விலக்க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ன் நீதியைக் கெட்டியாய்ப் பிடித்திருக்கிறேன்; அதை நான் விட்டுவிடேன், நான் உயிரோடிருக்குமளவும் என் இருதயம் என்னை நிந்திக்கா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ன் நீதியைக் கெட்டியாய்ப் பிடித்திருக்கிறேன்; அதை நான் விட்டுவிடேன், நான் உயிரோடிருக்குமளவும் என் இருதயம் என்னை நிந்திக்கா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ன் பகைஞன் ஆகாதவனைப்போலும், எனக்கு விரோதமாய் எழும்புகிறவன் அக்கிரமக்காரனைப்போலும் இருப்பானாக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1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For what is the hope of the hypocrite, though he has gained, when God takes away his sou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Will God hear his cry when trouble comes upon hi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Will he delight himself in the Almighty? will he always call upon Go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I will teach you by the hand of God: that which is with the Almighty will I not concea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Behold, all you yourselves have seen it; why then are all of you thus altogether vai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is is the portion of a wicked man with God, and the heritage of oppressors, which they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ceive of the Almigh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If his children be multiplied, it is for the sword: and his offspring shall not be satisfi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bre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ose that remain of him shall be buried in death: and his widows shall not wee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Moreover Job continued his parable, and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ough he heap up silver as the dust, and prepare raiment as the clay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He may prepare it, but the just shall put it on, and the innocent shall divide the sil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He builds his house as a moth, and as a booth that the keeper mak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he rich man shall lie down, but he shall not be gathered: he opens his eyes, and he is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errors take hold on him as waters, a tempest steals him away in the n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he east wind carries him away, and he departs: and as a storm hurls him out of his pl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For God shall cast upon him, and not spare: he would fain flee out of his h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Men shall clap their hands at him, and shall hiss him out of his pl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s God lives, who has taken away my judgment; and the Almighty, who has vexed my soul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ll the while my breath is in me, and the spirit of God is in my nostril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My lips shall not speak wickedness, nor my tongue utter dece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God forbid that I should justify you: till I die I will not remove mine integrity from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My righteousness I hold fast, and will not let it go: my heart shall not reproach me so long as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i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Let mine enemy be as the wicked, and he that rises up against me as the unrighteo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2026-06-03T15:18:28Z</dcterms:created>
  <dcterms:modified xsi:type="dcterms:W3CDTF">2026-06-03T15:18:28Z</dcterms:modified>
  <dc:title>யோபு : 27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