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27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ம் தந்திடும் அன்பு மாயையே
இயேசு தந்திடும் அன்பு போதுமே - (2)
இயேசுவே வாருமே உம் நேசத்தை தாருமே
இயேசுவே வாருமே உம் வல்லமை தார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ரிசுத்த ஸ்தலத்துக்குள் அழைத்து செல்லுமே
பரிசுத்த ஆவியால் நிரம்ப வேண்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ாம்சத்தின் கிரியைகள் அழிய வேண்டுமே
ஆவியின் பெலத்தினால் நிறைய வேண்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மக்காய் வாழ்ந்திட கிருபை தாருமே
உம் ஊழியம் செய்திட வரங்கள் வேண்டு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2026-07-31T11:14:04Z</dcterms:created>
  <dcterms:modified xsi:type="dcterms:W3CDTF">2026-07-31T11:14:04Z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