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 தாங்கு மீட்பர் பின்
அவரின் சீஷனாகவே;
வெறுப்பாய் உன்னை லோகத்தை;
பின் செல்வாய் தாழ்மையாக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 தாங்கு, பாரத்தால்
கோழை நெஞ்சோனாய் அஞ்சிடாய்;
விண் பலம் உன்னைத் தாங்கிடும்,
வல்லமை வீரம் பெறுவ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 தாங்கு, மேட்டிமை
கொள்ளாய், எந்நிந்நை எண்ணிடாய்;
நீ பாவம் சாவை மேற்கொள்ள
உன் மீட்பர் மாண்டார் ஈனம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லுவை தாங்கி நின்றிடு,
தீரமாய் மோசம் யாவிலும்;
சிலுவை சேர்க்கும் மோட்சத்தில்
சாவின்மேல் வெற்றி தந்த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ிலுவை தாங்கி கிறிஸ்துவை
பின்செல்வாய் ஆயுள் முற்றுமே;
மகிமை கிரீடம் சூடுவாய்
சிலுவை தாங்கின் மட்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ரியேகரான மா கர்த்தா,
என்றென்றும் போற்றப்படுவீர்;
மேலோக நித்திய வாழ்வுக்கே
அடியாரை நடத்த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2026-07-31T19:59:21Z</dcterms:created>
  <dcterms:modified xsi:type="dcterms:W3CDTF">2026-07-31T19:59:21Z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