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 God, with wonder and with praise
On all Thy works I look ! 
But still Thy wisdom, power, and grace, 
Shine brightest in Thy book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tars that in their courses roll 
Have much instruction given ; 
But Thy good Word informs my soul 
How I may rise to hea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re are my choicest treasures hid, 
Here my best comfort lies ; 
Here my desires are satisfied, 
And hence my hopes aris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may I love my Bible more, 
And take a fresh delight 
By day to read these wonders o'er 
And meditate by n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2026-07-30T10:27:58Z</dcterms:created>
  <dcterms:modified xsi:type="dcterms:W3CDTF">2026-07-30T10:27:58Z</dcterms:modified>
  <dc:title>Hymn : 259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