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2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கைவனை நேச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குவம்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ஊழியம் செய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ையை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லயத்தின் மே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ரை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என்னோடு இருந்து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டத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குடும்ப அன்பிலே நி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றச் செய்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ஏற்றவனாய் என்னை மாற்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சித்தம் செய்திட கிருபை ஊற்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ிடம் விசார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ல்பட செய்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என்தேவன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ன் இயேசுவே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சுவாச வீரன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டிநந்திட செய்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2026-07-30T15:05:49Z</dcterms:created>
  <dcterms:modified xsi:type="dcterms:W3CDTF">2026-07-30T15:05:49Z</dcterms:modified>
  <dc:title>துதிப் பாடல்கள் : 743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