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, I stretch my hands to Thee ; 
No other help I know : 
If Thou withdraw Thyself from me, 
Ah, whither shall I go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do believe, I do believe 
That Jesus died for me ; 
And through His blood, His precious blood,
I shall from sin be fr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did Thine only Son endure, 
Before I drew my breath ; 
What pain, what labour, to secure 
My soul from endless death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Jesus, could I this believe, 
I now should feel Thy power ; 
And all my wants Thou wouldst 
In this accepted hour. [relieve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uthor of faith, to Thee I lift 
My weary, longing eyes : 
Oh, let me now receive that gift ; 
My soul without it die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2026-07-31T18:33:26Z</dcterms:created>
  <dcterms:modified xsi:type="dcterms:W3CDTF">2026-07-31T18:33:26Z</dcterms:modified>
  <dc:title>Hymn : 493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