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யேசுவைத் தூரத்திலே கண்டபோது, ஓடிவந்து, அவரைப்பணிந்துகொண்ட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ில் அவர் அவனை நோக்கி: அசுத்த ஆவியே, இந்த மனுஷனை விட்டுப் புறப்பட்டுப் போ என்று சொல்லியிரு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 அவனை நோக்கி: உன் பேர் என்னவென்று கேட்டார். அதற்கு அவன்: நாங்கள் அநேகராயிருக்கிறபடியால் என் பேர் லேகியோன் என்று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ங்களை அந்தத் திசையிலிருந்து துரத்திவிடாதபடிக்கு அவரை மிகவும் வேண்டிக்கொ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அவ்விடத்தில் மலையருகே அநேகம் பன்றிகள் கூட்டமாக மேய்ந்துகொண்ட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 பிசாசுகளெல்லாம் அவரை நோக்கி: பன்றிகளுக்குள்ளே போகும்படி, அவைகளுக்குள்ளே எங்களை அனுப்பும் என்று அவரை வேண்டிக்கொண்ட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கள் கடலுக்கு அக்கரையிலுள்ள கதரேனருடைய நாட்டில்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ன்றிகளை மேய்த்தவர்கள் ஓடி, இதைப் பட்டணத்திலும் சுற்றுப்புறங்களிலும் அறிவித்தார்கள். அப்பொழுது சம்பவித்ததைப் பார்க்கும்படி ஜனங்கள் புறப்பட்ட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ன்றிகளை மேய்த்தவர்கள் ஓடி, இதைப் பட்டணத்திலும் சுற்றுப்புறங்களிலும் அறிவித்தார்கள். அப்பொழுது சம்பவித்ததைப் பார்க்கும்படி ஜனங்கள் புறப்பட்ட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சாசுகள் பிடித்திருந்தவனுக்கும் பன்றிகளுக்குச் சம்பவித்ததைக் கண்டவர்களும் அவர்களுக்கு விவரமாய்ச் சொன்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சாசுகள் பிடித்திருந்தவனுக்கும் பன்றிகளுக்குச் சம்பவித்ததைக் கண்டவர்களும் அவர்களுக்கு விவரமாய்ச் சொன்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தங்கள் எல்லைகளை விட்டுப்போகும்படி அவரை வேண்டிக்கொள்ளத் தொடங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அவர் படவில் ஏறுகிறபொழுது, பிசாசு பிடித்திருந்தவன், அவரோடேகூட இருக்கும்படி தனக்கு உத்தரவுகொடுக்க அவரை வேண்டிக்கொண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அவர் படவில் ஏறுகிறபொழுது, பிசாசு பிடித்திருந்தவன், அவரோடேகூட இருக்கும்படி தனக்கு உத்தரவுகொடுக்க அவரை வேண்டிக்கொண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டவிலிருந்து இறங்கினவுடனே, அசுத்த ஆவியுள்ள ஒரு மனுஷன் பிரேதக்கல்லறைகளிலிருந்து அவருக்கு எதிராக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ன் போய், இயேசு தனக்குச் செய்தவைகளையெல்லாம் தெக்கப்போலி என்னும் நாட்டில் பிரசித்தம்பண்ணத்தொடங்கினான்; எல்லாரும் ஆச்சரியப்ப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ன் போய், இயேசு தனக்குச் செய்தவைகளையெல்லாம் தெக்கப்போலி என்னும் நாட்டில் பிரசித்தம்பண்ணத்தொடங்கினான்; எல்லாரும் ஆச்சரியப்ப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படவில் ஏறி மறுபடியும் இக்கரைக்கு வந்து, கடலோரத்திலிருந்தபோது, திரளான ஜனங்கள் அவரிடத்தில் கூடி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படவில் ஏறி மறுபடியும் இக்கரைக்கு வந்து, கடலோரத்திலிருந்தபோது, திரளான ஜனங்கள் அவரிடத்தில் கூடிவ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ெபஆலயத்தலைவரில் ஒருவனாகிய யவீரு என்பவன் வந்து, அவரைக் கண்டவுடனே அவர் பாதத்தில் விழுந்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ெபஆலயத்தலைவரில் ஒருவனாகிய யவீரு என்பவன் வந்து, அவரைக் கண்டவுடனே அவர் பாதத்தில் விழுந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டவிலிருந்து இறங்கினவுடனே, அசுத்த ஆவியுள்ள ஒரு மனுஷன் பிரேதக்கல்லறைகளிலிருந்து அவருக்கு எதிராக வ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அவனோடேகூடப் போனார். திரளான ஜனங்கள் அவருக்குப் பின்சென்று அவரை நெருக்க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ன்னிரண்டு வருஷமாய்ப் பெரும்பாடுள்ள ஸ்திரீ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 வைத்தியர்களால் மிகவும் வருத்தப்பட்டு, தனக்கு உண்டானவைகளையெல்லாம் செலவழித்தும், சற்றாகிலும் குணமடையாமல் அதிக வருத்தப்படுகிறபொழு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 வைத்தியர்களால் மிகவும் வருத்தப்பட்டு, தனக்கு உண்டானவைகளையெல்லாம் செலவழித்தும், சற்றாகிலும் குணமடையாமல் அதிக வருத்தப்படுகிறபொழு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ைக்குறித்துக் கேள்விப்பட்டு: நான் அவருடைய வஸ்திரங்களையாகிலும் தொட்டால் சொஸ்தமாவேன் என்று சொல்லி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னக்கூட்டத்துக்குள்ளே அவருக்குப் பின்னாக வந்து, அவருடைய வஸ்திரத்தைத் தொட்ட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ளுடைய உதிரத்தின் ஊறல் நின்றுபோயிற்று; அந்த வேதனை நீங்கி ஆரோக்கியமடைந்ததை அவள் தன் சரீரத்திலே உணர்ந்த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ளுடைய உதிரத்தின் ஊறல் நின்றுபோயிற்று; அந்த வேதனை நீங்கி ஆரோக்கியமடைந்ததை அவள் தன் சரீரத்திலே உணர்ந்த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குடியிருப்பு கல்லறைகளிலே இருந்தது; அவனைச் சங்கிலிகளினாலும் கட்ட ஒருவனாலும் கூடாத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ுடைய சீஷர்கள் அவரை நோக்கி: திரளான ஜனங்கள் உம்மை நெருக்கிக்கொண்டிருக்கிறதை நீர் கண்டும், என்னைத் தொட்டது யார் என்று கேட்கிறீரே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ுடைய சீஷர்கள் அவரை நோக்கி: திரளான ஜனங்கள் உம்மை நெருக்கிக்கொண்டிருக்கிறதை நீர் கண்டும், என்னைத் தொட்டது யார் என்று கேட்கிறீரே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ைச் செய்தவளைக் காணும்படிக்கு அவர் சுற்றிலும் பார்த்த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சொன்ன வார்த்தையை இயேசு கேட்டவுடனே, ஜெபஆலயத்தலைவனை நோக்கி: பயப்படாதே, விசுவாசமுள்ளவனாயிரு என்று சொல்லி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சொன்ன வார்த்தையை இயேசு கேட்டவுடனே, ஜெபஆலயத்தலைவனை நோக்கி: பயப்படாதே, விசுவாசமுள்ளவனாயிரு என்று சொல்லி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வையும், யாக்கோபையும், யாக்கோபின் சகோதரன் யோவானையும் தவிர, வேறொருவரையும் தம்மோடே வருகிறதற்கு இடங்கொடாமல்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ஜெபஆலயத்தலைவனுடைய வீட்டிலே வந்து, சந்தடியையும் மிகவும் அழுது புலம்புகிறவர்களையும் கண்ட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ஜெபஆலயத்தலைவனுடைய வீட்டிலே வந்து, சந்தடியையும் மிகவும் அழுது புலம்புகிறவர்களையும் கண்ட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டனே சிறுபெண் எழுந்து நடந்தாள்; அவள் பன்னிரண்டு வயதுள்ளவளாயிருந்தாள். அவர்கள் மிகுந்த ஆச்சரியப்பட்டுப் பிரமித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டனே சிறுபெண் எழுந்து நடந்தாள்; அவள் பன்னிரண்டு வயதுள்ளவளாயிருந்தாள். அவர்கள் மிகுந்த ஆச்சரியப்பட்டுப் பிரமித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ை ஒருவருக்கும் அறிவியாதபடி அவர்களுக்கு உறுதியாகக் கட்டளையிட்டு, அவளுக்கு ஆகாரங்கொடுக்கும்படி சொன்ன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ை ஒருவருக்கும் அறிவியாதபடி அவர்களுக்கு உறுதியாகக் கட்டளையிட்டு, அவளுக்கு ஆகாரங்கொடுக்கும்படி சொன்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பொழுதும் இரவும் பகலும், மலைகளிலும் கல்லறைகளிலும் இருந்து, கூக்குரலிட்டு, கல்லுகளினாலே தன்னைக் காயப்படுத்திக்கொண்ட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பொழுதும் இரவும் பகலும், மலைகளிலும் கல்லறைகளிலும் இருந்து, கூக்குரலிட்டு, கல்லுகளினாலே தன்னைக் காயப்படுத்திக்கொண்ட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when he saw Jesus far off, he ran and worshipped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cried with a loud voice, and said, What have I to do with you, Jesus, you Son of the mo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 God? I adjure you by God, that you torment m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he said unto him, Come out of the man, you unclean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asked him, What is your name? And he answered, saying, My name is Legion: for we are m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besought him much that he would not send them away out of the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Now there was there nigh unto the mountains a great herd of swine feed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ll the devils besought him, saying, Send us into the swine, that we may enter i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forthwith Jesus gave them leave. And the unclean spirits went out, and entered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ine: and the herd ran violently down a steep place into the sea, (they were about two thousand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y came over unto the other side of the sea, into the country of the Gadare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re choked in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y that fed the swine fled, and told it in the city, and in the country. And they went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see what it was that was 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y come to Jesus, and see him that was possessed with the devil, and had the leg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ting, and clothed, and in his right mind: and they were afr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y that saw it told them how it befell to him that was possessed with the devil, and al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cerning the sw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began to pray him to depart out of their coa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n he was come into the ship, he that had been possessed with the devil prayed him that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be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when he was come out of the ship, immediately there met him out of the tombs a man with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evertheless Jesus suffered him not, but says unto him, Go home to your friends, and tell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great things the Lord has done for you, and has had compassion 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departed, and began to publish in Decapolis how great things Jesus had done for him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en did marv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en Jesus was passed over again by ship unto the other side, much people gathered unto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was nigh unto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, behold, there comes one of the rulers of the synagogue, Jairus by name; and when he sa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he fell at his fee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besought him greatly, saying, My little daughter lies at the point of death: I pray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and lay your hands on her, that she may be healed; and she shall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clean spir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Jesus went with him; and much people followed him, and throng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 certain woman, which had an issue of blood twelve yea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ad suffered many things of many physicians, and had spent all that she had, and was no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mproved, but rather grew wor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en she had heard of Jesus, came in the press behind, and touched his gar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she said, If I may touch but his clothes, I shall be who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immediately the fountain of her blood was dried up; and she felt in her body that sh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led of that plag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Jesus, immediately knowing in himself that virtue had gone out of him, turned him abou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ess, and said, Who touched my cloth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Who had his dwelling among the tombs; and no man could bind him, no, not with chai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is disciples said unto him, You see the multitude thronging you, and says you, Who touc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he looked round about to see her that had done this 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But the woman fearing and trembling, knowing what was done in her, came and fell down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and told him all the tr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he said unto her, Daughter, your faith has made you whole; go in peace, and be whole of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g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While he yet spoke, there came from the ruler of the synagogue's house certain which said,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ughter is dead: why trouble you the Master any furth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s soon as Jesus heard the word that was spoken, he says unto the ruler of the synagogue, B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ecause that he had been often bound with fetters and chains, and the chains had been pluck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raid, only belie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he suffered no man to follow him, save Peter, and James, and John the brother of Jam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comes to the house of the ruler of the synagogue, and sees the tumult, and them that we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ailed grea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hen he was come in, he says unto them, Why make all of you this disturbance, and weep?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msel is not dead, but sleep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they laughed him to scorn. But when he had put them all out, he takes the father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ther of the damsel, and them that were with him, and enters in where the damsel was ly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took the damsel by the hand, and said unto her, Talitha cumi; which is, be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erpreted, Damsel, I say unto you, ar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under by him, and the fetters broken in pieces: neither could any man tam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immediately the damsel arose, and walked; for she was of the age of twelve years.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astonished with a great astonish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he charged them strictly that no man should know it; and commanded that something shoul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n her to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lways, night and day, he was in the mountains, and in the tombs, crying, and cutting himsel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st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2026-09-04T19:52:32Z</dcterms:created>
  <dcterms:modified xsi:type="dcterms:W3CDTF">2026-09-04T19:52:32Z</dcterms:modified>
  <dc:title>Mark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