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as wandering, sad, and weary, 
When the Saviour came unto me ; 
For the paths of sin were dreary, 
And the world had ceased to woo me : 
And I thought I heard Him say, 
As He came along His way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ndering souls, O do come near Me ; 
My sheep should never fear Me :
I am the Shepherd true, I am the Shepherd true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t first I would not hearken, 
But put off till the morrow, 
Till life began to darken, 
And I grew sick with sorrow : 
Then I thought I heard Him say, 
As He came along His way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t last I stopped to listen----
His voice could ne'er deceive me----
I saw His kind eye glisten, 
So anxious to relieve me : 
Then I knew I heard Him say, 
As He came along His way :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thought His love would weaken 
As more and more He knew me, 
But it burneth like a beacon, [me ; 
And its light and heat go through 
And I ever hear Him say, 
As He goes along His way :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2026-09-15T10:58:07Z</dcterms:created>
  <dcterms:modified xsi:type="dcterms:W3CDTF">2026-09-15T10:58:07Z</dcterms:modified>
  <dc:title>Hymn : 499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