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ே என் அடைக்கலம்
எதர்க்கும் கலங்கிடேன்
அவரே என் துணையாய் இருப்பதால்
எதர்க்கும் அஞ்சிடே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மில்லை பயமில்லை
என் இயேசு என்னோடு இருப்பதால் 
பயமில்லை பயமில்லை
என் இயேசு என்னோடு  வருவதால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நீதிமான் கால்களை தள்ளாடிட
ஒருபோதும் விடமாட்டார்
மான்களின் கால்கள் போல் திடப்படுத்தி
பெலன் கொள்ள உதவி செய்வார் 
என்னை ஏந்திடுவார், சுமந்திடுவார்
தப்புவித்து நடத்துவார் --- கர்த்த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பூமியின் நிலைகள் மாறினாலும்
அவர் ஒருபோதும் மாறிடார்
பர்வதங்கள் நிலை பெயர்ந்து போனாலும்
அவர்  என்னை விட்டு விலகிடார் 
என்னை காத்திடுவார், கரம் பிடிப்பார்
கடைசி  வரை நடத்துவார் --- கர்த்த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2026-06-10T10:03:24Z</dcterms:created>
  <dcterms:modified xsi:type="dcterms:W3CDTF">2026-06-10T10:03:24Z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