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ூதனானவரோடே போராடி மேற்கொண்டான், அழுது அவரை நோக்கிக் கெஞ்சினான்; பெத்தேலிலே அவர் அவனைக் கண்டு சந்தித்து, அவ்விடத்திலும் நம்மோடே பேசி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ாகிய அவர் சேனைகளின் தேவன்; யேகோவா என்பது அவருடைய நாமசங்கீர்த்தன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ோதும் நீ உன் தேவனிடத்தில் திரும்பு; தயவையும் நியாயத்தையும் கைக்கொண்டு, இடைவிடாமல் உன் தேவனை நம்பிக்கொண்டிர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ோதும் நீ உன் தேவனிடத்தில் திரும்பு; தயவையும் நியாயத்தையும் கைக்கொண்டு, இடைவிடாமல் உன் தேவனை நம்பிக்கொண்டிர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ியாபாரி, கள்ளத்தராசு அவன் கையில் இருக்கிறது; அநியாயஞ்செய்ய விரும்புகி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ிராயீம்: நான் ஐசுவரியவானானேன்; நான் பொருளைச் சம்பாதித்தேன்; நான் பிரயாசப்பட்டுத் தேடின எல்லாவற்றிலும் பாவமாகிய அக்கிரமம் என்னிடத்தில் கண்டுபிடிக்கப்படுவதில்லையென்று சொல்லுகி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ிராயீம்: நான் ஐசுவரியவானானேன்; நான் பொருளைச் சம்பாதித்தேன்; நான் பிரயாசப்பட்டுத் தேடின எல்லாவற்றிலும் பாவமாகிய அக்கிரமம் என்னிடத்தில் கண்டுபிடிக்கப்படுவதில்லையென்று சொல்லுகி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னை எகிப்துதேசத்திலிருந்து அழைத்துவந்தது முதற்கொண்டு உன் தேவனாகிய கர்த்தராயிருக்கிற நான் பண்டிகை நாட்களில் செய்யப்படுகிறதுபோல், திரும்பவும் உன்னைக் கூடாரங்களில் தாபரிக்கப்பண்ணு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னை எகிப்துதேசத்திலிருந்து அழைத்துவந்தது முதற்கொண்டு உன் தேவனாகிய கர்த்தராயிருக்கிற நான் பண்டிகை நாட்களில் செய்யப்படுகிறதுபோல், திரும்பவும் உன்னைக் கூடாரங்களில் தாபரிக்கப்பண்ணு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தீர்க்கதரிசிகளோடே சொன்னேன்; நான் அநேகம் தரிசனங்களை அருளினேன்; தீர்க்கதரிசிகளைக்கொண்டு உவமைகளால் பேசின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காற்றை மேய்ந்து, கொண்டற்காற்றைப் பின்தொடருகிறான்; அவன் நாள்தோறும் பொய்யையும் கேட்டையும் வர்த்திக்கப்பண்ணி, அசீரியரோடே உடன்படிக்கை பண்ணுகிறான்; எகிப்துக்கு எண்ணெய் கொண்டுபோகப்படு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தீர்க்கதரிசிகளோடே சொன்னேன்; நான் அநேகம் தரிசனங்களை அருளினேன்; தீர்க்கதரிசிகளைக்கொண்டு உவமைகளால் பேசின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ீலேயாத் அக்கிரம ஸ்தலமோ? ஆம், அவர்கள் அபத்தரானார்கள்; கில்காலிலே காளைகளைப் பலியிடுகிறார்கள்; அவர்களுடைய பீடங்கள் வயல்வரப்புகளிலிருக்கிற கற்குவியல்களைப்போல் இ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ீலேயாத் அக்கிரம ஸ்தலமோ? ஆம், அவர்கள் அபத்தரானார்கள்; கில்காலிலே காளைகளைப் பலியிடுகிறார்கள்; அவர்களுடைய பீடங்கள் வயல்வரப்புகளிலிருக்கிற கற்குவியல்களைப்போல் இ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ீலேயாத் அக்கிரம ஸ்தலமோ? ஆம், அவர்கள் அபத்தரானார்கள்; கில்காலிலே காளைகளைப் பலியிடுகிறார்கள்; அவர்களுடைய பீடங்கள் வயல்வரப்புகளிலிருக்கிற கற்குவியல்களைப்போல் இருக்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ாக்கோபு சீரியாதேசத்துக்கு ஓடிப்போய், இஸ்ரவேல் ஒரு பெண்ணுக்காக ஊழியஞ்செய்து, ஒரு பெண்ணுக்காக ஆடு மேய்த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ாக்கோபு சீரியாதேசத்துக்கு ஓடிப்போய், இஸ்ரவேல் ஒரு பெண்ணுக்காக ஊழியஞ்செய்து, ஒரு பெண்ணுக்காக ஆடு மேய்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ஒரு தீர்க்கதரிசியைக் கண்டு இஸ்ரவேலை எகிப்திலிருந்து புறப்படப்பண்ணினார்; தீர்க்கதரிசியினால் காக்கப்ப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ஒரு தீர்க்கதரிசியைக் கண்டு இஸ்ரவேலை எகிப்திலிருந்து புறப்படப்பண்ணினார்; தீர்க்கதரிசியினால் காக்கப்ப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ிராயீமோ அவரை மிகவும் கோபப்படுத்தினான்; ஆகையால் அவனுடைய ஆண்டவர் அவனுடைய இரத்தப்பழிகளை அவன்மேல் சுமத்தி, அவன் செய்த நிந்தையை அவன்மேல் திருப்புவ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ிராயீமோ அவரை மிகவும் கோபப்படுத்தினான்; ஆகையால் அவனுடைய ஆண்டவர் அவனுடைய இரத்தப்பழிகளை அவன்மேல் சுமத்தி, அவன் செய்த நிந்தையை அவன்மேல் திருப்புவ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காற்றை மேய்ந்து, கொண்டற்காற்றைப் பின்தொடருகிறான்; அவன் நாள்தோறும் பொய்யையும் கேட்டையும் வர்த்திக்கப்பண்ணி, அசீரியரோடே உடன்படிக்கை பண்ணுகிறான்; எகிப்துக்கு எண்ணெய் கொண்டுபோகப்படு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காற்றை மேய்ந்து, கொண்டற்காற்றைப் பின்தொடருகிறான்; அவன் நாள்தோறும் பொய்யையும் கேட்டையும் வர்த்திக்கப்பண்ணி, அசீரியரோடே உடன்படிக்கை பண்ணுகிறான்; எகிப்துக்கு எண்ணெய் கொண்டுபோகப்படு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ாவோடும் கர்த்தருக்கு வழக்கு இருக்கிறது; அவர் யாக்கோபை அவன் வழிகளுக்குத்தக்கதாக விசாரிக்கப்போகிறார்; அவன் கிரியைகளுக்குத்தக்கதாக அவனுக்கு நீதியைச் சரிக்கட்டுவ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ாவோடும் கர்த்தருக்கு வழக்கு இருக்கிறது; அவர் யாக்கோபை அவன் வழிகளுக்குத்தக்கதாக விசாரிக்கப்போகிறார்; அவன் கிரியைகளுக்குத்தக்கதாக அவனுக்கு நீதியைச் சரிக்கட்டு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தாயின் கர்ப்பத்திலே தன் சகோதரனுடைய குதிகாலைப் பிடித்தான், தன் பெலத்தினால் தேவனோடே போராட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தாயின் கர்ப்பத்திலே தன் சகோதரனுடைய குதிகாலைப் பிடித்தான், தன் பெலத்தினால் தேவனோடே போராட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ூதனானவரோடே போராடி மேற்கொண்டான், அழுது அவரை நோக்கிக் கெஞ்சினான்; பெத்தேலிலே அவர் அவனைக் கண்டு சந்தித்து, அவ்விடத்திலும் நம்மோடே பேசி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খানে, সে আমাদের সঙ্গে কথা বল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হ্যাঁ, সৈন্যবাহিনীর ঈশ্বর হচ্ছেন যিহোবা| তাঁর নাম যিহোবা (প্রভু)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েজন্য তোমরা তোমাদের ঈশ্বরের কাছে ফিরে এসো| তাঁর বশবর্তী হও, সঠিক কাজ কর! সব সময় তোমার ঈশ্বর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 কর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যাকোব একজন পাকা ব্যবসায়ী লোক| সে তার বন্ধুদেরও প্রতারণা করে! এমনকি তার দাঁড়িপাল্লাও ঠিক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ইফ্রয়িম বলেছিল, ‘আমি একজন ধনী! আমি প্রকৃত ধন খুঁজে পেয়েছি! কোনো ব্যক্তি আমার অপরাধ সম্পর্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তে পারবে না| কোনও ব্যক্তিই আমার পাপের সম্বন্ধে জানতে পারবে না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কিন্তু মিশরের ভূমিতে তোমরা যতদিন ছিলে ততদিন আমিই তোমাদের প্রভু, ঈশ্বর ছিলাম| ঈশ্বর সমাগম তাঁবু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ার সময়ের মতো আমি তোমাদের তাঁবুতে বাস করবার ব্যবস্থা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ি ভাব্বাদীদের সঙ্গে কথা বলেছি| আমি তাদের অনেক দর্শনশক্তি দিয়েছি| আমার শিক্ষা তোমাদের দেওয়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ইফ্রয়িম তার সময় নষ্ট করছে- ইস্রায়েল সারাদিন ধরে “হাওযার পেছনে ছুটছে|” জনসাধারণ আরো বেশী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আমি ভাব্বাদীদের অনেক পথ দেখিয়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িন্তু গিলিয়দবাসীরা পাপী| সেখানে অনেকগুলো ভয়ঙ্কর মূর্ত্তি আছে| গিল্গলের লোকেরা ষাঁড়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ি উত্সর্গ করে| ওই লোকেদের বহু পূজোর বেদী আছে| চষা জমিতে আবর্জনার সারির মত সেখানে বেদীর সারি তৈর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যাকোব অরামের দেশে পালিয়ে গিয়েছিল| সেই জায়গায় ইস্রায়েল স্ত্রী পাবার জন্যে কাজ করেছিল| আরেক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ত্রী পাবার জন্য সে মেষগুলির দেখাশোনা কর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কিন্তু ঈশ্বর একজন ভাব্বাদীকে ব্যবহার করে ইস্রায়েলকে মিশর থেকে বের করে নিয়ে গিয়েছিলেন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কে নিরাপদে রাখার জন্য প্রভু একজন ভাব্বাদীকে ব্যবহার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িন্তু ইফ্রয়িম প্রভুকে অত্যন্ত রুদ্ধ করে তুলল| ইফ্রয়িম বহু লোককে হত্যা করেছিল সেজন্য স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পরাধের শাস্তি পাবে| তার গুরু (প্রভু) তাকে তার অবমাননা সহ্য করতে বাধ্য করব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থ্যা বলছে| তারা আরো বেশী চুরি করছে| তারা অশূরের সঙ্গে চুক্তি করেছে, এবং তাদের জলপাই তেল মিশরে বহ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নিয়ে যা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 বলেছেন, “ইস্রায়েলের বিরুদ্ধে আমার বলবার বিষয় আছে| যাকোব তার কাজের জন্যে অবশ্যই শাস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বে| য়ে সব খারাপ কাজ সে করেছে তার জন্য সে অবশ্যই শাস্তি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মন কি যাকোব যখন তার মাযের গর্ভে ছিল, তখন থেকেই সে তার ভাইদের বিরুদ্ধে চএান্ত করতে শুরু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িল| যাকোব একজন শক্তিশালী যুবক ছিল; এবং সেই সময় সে ঈশ্বরের সঙ্গে লড়াই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ে ঈশ্বরের দূতের সঙ্গে লড়াই করেছিল এবং জিতেছিল| সে কেঁদে অনুগ্রহ চেয়েছিল| বৈথেলে এই ঘটনা ঘট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2026-08-03T00:18:26Z</dcterms:created>
  <dcterms:modified xsi:type="dcterms:W3CDTF">2026-08-03T00:18:26Z</dcterms:modified>
  <dc:title>ஓசியா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