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ன் இருதயம் மோவாபினிமித்தம் ஓலமிடுகிறது; அதிலிருந்து ஓடிவருகிறவர்கள் மூன்று வயது கிடாரியைப்போல அலைகிறார்கள்; லூகித்துக்கு ஏறிப்போகிற வழியிலே அழுகையோடே ஏறுகிறார்கள்; ஒரோனாயீமின் வழியிலே நொறுங்குதலின் கூக்குரல் இடுகிற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ன் இருதயம் மோவாபினிமித்தம் ஓலமிடுகிறது; அதிலிருந்து ஓடிவருகிறவர்கள் மூன்று வயது கிடாரியைப்போல அலைகிறார்கள்; லூகித்துக்கு ஏறிப்போகிற வழியிலே அழுகையோடே ஏறுகிறார்கள்; ஒரோனாயீமின் வழியிலே நொறுங்குதலின் கூக்குரல் இடுகிற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ிம்ரீமின் நீர்ப்பாய்ச்சலான இடங்கள் பாழாய்ப்போம்; புல் உலர்ந்து, முளை அழிந்து பச்சையில்லாமற்போகிற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ிம்ரீமின் நீர்ப்பாய்ச்சலான இடங்கள் பாழாய்ப்போம்; புல் உலர்ந்து, முளை அழிந்து பச்சையில்லாமற்போகிற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தலால் மிகுதியாகச் சேர்த்ததையும் அவர்கள் சம்பாதித்து வைத்ததையும், அலரிகளின் ஆற்றுக்கப்பாலே எடுத்துக்கொண்டுபோவ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ீமோனின் தண்ணீர்கள் இரத்தத்தால் நிறைந்திருக்கும்; தீமோனின்மேல் அதிக கேடுகளைக் கட்டளையிடுவேன்; மோவாபிலே தப்பினவர்கள்மேலும், தேசத்தில் மீதியானவர்கள்மேலும் சிங்கத்தை வரப்பண்ணுவேன்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ீமோனின் தண்ணீர்கள் இரத்தத்தால் நிறைந்திருக்கும்; தீமோனின்மேல் அதிக கேடுகளைக் கட்டளையிடுவேன்; மோவாபிலே தப்பினவர்கள்மேலும், தேசத்தில் மீதியானவர்கள்மேலும் சிங்கத்தை வரப்பண்ணுவேன்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ூக்குரல் மோவாபின் எல்லையெங்கும் சுற்றும்; எக்லாயிம்மட்டும் அதின் அலறுதலும், பெரேலீம்மட்டும் அதின் புலம்புதலும் எட்ட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ூக்குரல் மோவாபின் எல்லையெங்கும் சுற்றும்; எக்லாயிம்மட்டும் அதின் அலறுதலும், பெரேலீம்மட்டும் அதின் புலம்புதலும் எட்ட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ோவாபின் பாரம். இரவிலே மோவாபிலுள்ள ஆர் என்னும் பட்டணம் பாழாக்கப்பட்டது, அது சங்காரமாயிற்று; இரவிலே மோவாபிலுள்ள கீர் என்னும் பட்டணம் பாழாக்கப்பட்டது, அது சங்காரமாயிற்ற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ோவாபின் பாரம். இரவிலே மோவாபிலுள்ள ஆர் என்னும் பட்டணம் பாழாக்கப்பட்டது, அது சங்காரமாயிற்று; இரவிலே மோவாபிலுள்ள கீர் என்னும் பட்டணம் பாழாக்கப்பட்டது, அது சங்காரமாயிற்ற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ழும்படி மேடைகளாகிய பாயித்துக்கும் தீபோனுக்கும் போகிறார்கள்; நேபோவினிமித்தமும் மேதெபாவினிமித்தமும் மோவாப் அலறுகிறது; அவர்களுடைய தலைகளெல்லாம் மொட்டையடித்திருக்கும்; தாடிகளெல்லாம் கத்தரித்திருக்க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ழும்படி மேடைகளாகிய பாயித்துக்கும் தீபோனுக்கும் போகிறார்கள்; நேபோவினிமித்தமும் மேதெபாவினிமித்தமும் மோவாப் அலறுகிறது; அவர்களுடைய தலைகளெல்லாம் மொட்டையடித்திருக்கும்; தாடிகளெல்லாம் கத்தரித்திருக்க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ின் வீதிகளில் இரட்டைக்கட்டிக்கொண்டு, எல்லாரும் அதின் வீடுகள்மேலும் அதின் தெருக்களிலும் அலறி, அழுதுகொண்டிருக்கிற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ின் வீதிகளில் இரட்டைக்கட்டிக்கொண்டு, எல்லாரும் அதின் வீடுகள்மேலும் அதின் தெருக்களிலும் அலறி, அழுதுகொண்டிருக்கிற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ஸ்போன் ஊராரும் எலெயாலே ஊராரும் கூக்குரலிடுகிறார்கள்; அவர்கள் சத்தம் யாகாஸ்மட்டும் கேட்கப்படுகிறது; ஆகையால் மோவாபின் ஆயுதபாணிகள் கதறுகிறார்கள்; அவனவனுடைய ஆத்துமா அவனவனில் கிலேசப்படுகிற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ஸ்போன் ஊராரும் எலெயாலே ஊராரும் கூக்குரலிடுகிறார்கள்; அவர்கள் சத்தம் யாகாஸ்மட்டும் கேட்கப்படுகிறது; ஆகையால் மோவாபின் ஆயுதபாணிகள் கதறுகிறார்கள்; அவனவனுடைய ஆத்துமா அவனவனில் கிலேசப்படுகிற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43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મારું હૃદય મોઆબને માટે રૂદન કરે છે! ત્યાંના લોકો સોઆર અને એગ્લાથ-શલીશિયા ભાગી ગયા છે. તેઓ રડત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ડતાં લૂહીથનો ઘાટ ચઢે છે, હોરોનાયિમને રસ્તે તેઓ હૈયાફાટ રૂદન કર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નિમ્રીમનાં જળાશય અરણ્ય તુલ્ય થાય છે; ઘાસ સુકાઇ ગયું છે. તૃણ સમાપ્ત થઇ ગયું છે. લીલોતરીન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ામોનિશાન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આથી લોકો પોતાની માલમિલ્કત અને જે કઇં સંઘરેલું છે તે લઇને વેલવાળી ખીણની સામે પાર ચાલ્યા જાય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દીમોનમાં પાણી લોહી લોહી થઇ ગયા છે, તેમ છતાં દેવ દીમોનને માથે હજી મોટી આફત ઉતારશે; મોઆબના જે થોડ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ોકો બચી ગયા છે તેમના પર એક સિંહ ત્રાટક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કારણ કે સીમની આસપાસ રૂદનનો અવાજ પહોંચી ગયો છે; તેના આક્રંદના પડઘા એગ્લાઇમ અને બએર-એલીમ સુધ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ંભળાય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મોઆબ વિષે દેવવાણી. આર-મોઆબ અને કીર રાતોરાત ખેદાનમેદાન થઇ ગયાં અને કીર મોઆબ ઉજ્જડ થયું છે, નષ્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થયુ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દીબોનના લોકો પર્વત પર અને ઉચ્ચસ્થાનકે રડવાને જાય છે. મોઆબના લોકો નબો અને મેદબા પર મોઆબ આક્રંદ કર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 બધા જ માણસોએ શોકને લીધે માથું મૂંડાવી નાખ્યું છે, અને દાઢી બોડાવી નાખી છ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બધા જ શોકની કંથા પહેરીને રસ્તા પર ફરે છે. અને છાપરે ચડીને ચોરેચૌટે આક્રંદ અને રોકકળ કરે છે,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ોક મૂકીને આંસુ સાર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વળી હેશ્બોન અને એલઆલેહના લોકો પોકેપોક રડે છે; તેમનો અવાજ યાહાસ સુધી સંભળાય છે; તેથી મોઆબ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શસ્ત્ર યોદ્ધાઓ પણ થથરી જાય છે, તેથી તેનું હૃદય ક્ષોભ પામ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1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2026-09-07T05:15:24Z</dcterms:created>
  <dcterms:modified xsi:type="dcterms:W3CDTF">2026-09-07T05:15:24Z</dcterms:modified>
  <dc:title>યશાયા : 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