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யும் செயலும் ஒருங்கிணை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த்துவ சமூகத்தைப் போற்றிட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னைவரும் குடும்பமாய் கூட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ள்ளம் ஒருமனம் கொண்டு வாழ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யில் உடமையைப் பகிர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வையில் தினம் நம்மைத் தந்திட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ல்லோர்க்கும் நண்பராய் ஆக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ல்லார்க்கும் நன்மையே செய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ு மறந்தே வா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ாத அன்பிலே மிளிர்ந்திடுவோம் – 2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சமூகமே இற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ின் திருக்கூட்ட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மில்லாதே கூடுவோம் – அரு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ின் வாக்கிலே வாழ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ி நாம்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ி நாம் மகி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ந்தை மகன் தூய ஆவியெ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உறவுடன் வாழ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துதிப் பாடல்கள் : 169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