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யும் செயலும் ஒருங்கிணை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த்துவ சமூகத்தைப் போற்றிடுவ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ைவரும் குடும்பமாய் கூ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ள்ளம் ஒருமனம் கொண்டு வா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யில் உடமையைப் பகிர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ையில் தினம் நம்மைத் தந்திடுவ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ோர்க்கும் நண்பராய் ஆக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ர்க்கும் நன்மையே செய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ு மறந்தே வா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ாத அன்பிலே மிளிர்ந்திடுவோம் – 2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சமூகமே இற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ின் திருக்கூட்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மில்லாதே கூடுவோம் – அர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ன் வாக்கிலே வா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 நாம் ஆர்ப்ப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 நாம் மகி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ந்தை மகன் தூய ஆவியெ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ன் உறவுடன்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2026-07-25T11:45:09Z</dcterms:created>
  <dcterms:modified xsi:type="dcterms:W3CDTF">2026-07-25T11:45:09Z</dcterms:modified>
  <dc:title>துதிப் பாடல்கள் : 169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