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901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ையும் செயலும் ஒருங்கிணை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த்துவ சமூகத்தைப் போற்றிடுவோம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னைவரும் குடும்பமாய் கூட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ள்ளம் ஒருமனம் கொண்டு வாழ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ையில் உடமையைப் பகிர்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வையில் தினம் நம்மைத் தந்திடுவோம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ல்லோர்க்கும் நண்பராய் ஆக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ல்லார்க்கும் நன்மையே செய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த்து மறந்தே வாழ்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ங்காத அன்பிலே மிளிர்ந்திடுவோம் – 2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சமூகமே இற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ின் திருக்கூட்ட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தமில்லாதே கூடுவோம் – அரு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த்தின் வாக்கிலே வாழ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பாடி நாம் ஆர்ப்பர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பாடி நாம் மகிழ்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ந்தை மகன் தூய ஆவியெ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ைவன் உறவுடன் வாழ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2026-09-09T17:10:52Z</dcterms:created>
  <dcterms:modified xsi:type="dcterms:W3CDTF">2026-09-09T17:10:52Z</dcterms:modified>
  <dc:title>துதிப் பாடல்கள் : 169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