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பொருள் ஆவி உடைமைகள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க் கொடுத்து 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வர் ஆலயம் எனக்குள்ளே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டந்தாலும் எவ்வேள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னை நெருக்கம் இன்னல்கள் இட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ேந்தன் என் இயேசுவின் அன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ஜெயம் பெ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ழ்கின்ற காலமோ வருகின்ற கால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ன்னால் நான் 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ோ சாவோ வல்ல தூத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க்கவே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ிலமெங்கிலும் ஆண்டவ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சி செய்திட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றைந்து சத்தியம் பேச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ைகள் பெருகிட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ந்த தேசம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தான் வழி என்கிற முழ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கேட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ழையன கடந்தன் புதியன புகுந்த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ி பார்க்கை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குடிமக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கி மணவாளன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ுகமாய் காண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ெல்லாம் ஏங்குதைய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ந்தன் அன்பு நத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நீந்தண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ே முன்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ே பின்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ிந்திய இரத்த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ிடுத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த்தின் பெருமை செல்வத்தின் ப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தவி விட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2026-09-16T16:05:44Z</dcterms:created>
  <dcterms:modified xsi:type="dcterms:W3CDTF">2026-09-16T16:05:44Z</dcterms:modified>
  <dc:title>துதிப் பாடல்கள் : 503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