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1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ல் பொருள் ஆவி உடைமைகள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ப்புக் கொடுத்து வி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அவர் ஆலயம் எனக்குள்ளே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 நடந்தாலும் எவ்வேளையி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துதி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ேதனை நெருக்கம் இன்னல்கள் இட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ுவும் பிரிக்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 வேந்தன் என் இயேசுவின் அன்ப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ிலும் ஜெயம் பெ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கழ்கின்ற காலமோ வருகின்ற காலம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ின் பின்னால் நான் செ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ோ சாவோ வல்ல தூதர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க்கவே முடிய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கிலமெங்கிலும் ஆண்டவன்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சி செய்திட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் நிறைந்து சத்தியம் பேச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பைகள் பெருகிடண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ொந்த தேசம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தான் வழி என்கிற முழக்க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ம் கேட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ழையன கடந்தன் புதியன புகுந்தன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ரும்பி பார்க்கை 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குடிமகன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ாகி மணவாளன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ுகமாய் காண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யமெல்லாம் ஏங்குதைய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உந்தன் அன்பு நதி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நீந்தணும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ே முன்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மே பின்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சிந்திய இரத்தத்தின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விடுத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லகத்தின் பெருமை செல்வத்தின் ப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தவி விட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2026-07-31T13:46:45Z</dcterms:created>
  <dcterms:modified xsi:type="dcterms:W3CDTF">2026-07-31T13:46:45Z</dcterms:modified>
  <dc:title>துதிப் பாடல்கள் : 503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