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ுத்திமான்களே, எனக்குச் செவிகொடுங்கள்; அக்கிரமம் தேவனுக்கும், அநீதி சர்வவல்லவருக்கும் தூரம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ுத்திமான்களே, எனக்குச் செவிகொடுங்கள்; அக்கிரமம் தேவனுக்கும், அநீதி சர்வவல்லவருக்கும் தூர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செய்கைக்குத் தக்கதை அவனுக்குச் சரிக்கட்டி, அவனவன் நடக்கைக்குத்தக்கதாக அவனவனுக்குப் பலனளி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செய்கைக்குத் தக்கதை அவனுக்குச் சரிக்கட்டி, அவனவன் நடக்கைக்குத்தக்கதாக அவனவனுக்குப் பலனளி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அநியாயஞ் செய்யாமலும், சர்வவல்லவர் நீதியைப் புரட்டாமலும் இருக்கிறது மெய்ய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ூமியின்மேல் மனுஷனுக்கு அதிகாரம் கொடுத்தவர் யார்? பூச்சக்கரம் முழுதையும் ஒழுங்குப்படுத்தின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இருதயத்தை அவனுக்கு விரோதமாய்த் திருப்பினாராகில், அவனுடைய ஆவியையும் அவனுடைய சுவாசத்தையும் தம்மிடத்தில் இழுத்துக்கொள்ளு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மாம்சமான யாவும் ஏகமாய் ஜீவித்துப்போம், மனுஷன் தூளுக்குத் திரும்பு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க்கு உணர்விருந்தால் இதைக்கேளும், என் வார்த்தைகளின் சத்தத்துக்குச் செவிகொ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தியைப் பகைக்கிற ஒருவன் ஆளக்கூடுமோ? மகா நீதிபரரைக் குற்றப்படுத்துவீர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களே, என் வார்த்தைகளைக் கேளுங்கள்; அறிவாளிகளே, எனக்குச் செவிகொ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ராஜாவைப் பார்த்து, நீ பொல்லாதவன் என்றும், அதிபதிகளைப் பார்த்து, நீங்கள் அக்கிரமக்காரரென்றும் சொல்லத்தகும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பிரபுக்களின் முகத்தைப்பாராமலும், ஏழையைப்பார்க்கிலும் ஐசுவரியவானை அதிகமாய் எண்ணாமலும் இருக்கிறவரை நோக்கி இப்படிச் சொல்லலாமா? இவர்கள் எல்லாரும் அவர் கரங்களின் கிரியைய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பிரபுக்களின் முகத்தைப்பாராமலும், ஏழையைப்பார்க்கிலும் ஐசுவரியவானை அதிகமாய் எண்ணாமலும் இருக்கிறவரை நோக்கி இப்படிச் சொல்லலாமா? இவர்கள் எல்லாரும் அவர் கரங்களின் கிரியைய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வர்கள் சடிதியில் சாவார்கள்; ஜனங்கள் பாதிஜாமத்தில் கலங்கி ஒழிந்துபோவார்கள்; காணாத கையினால் பலவந்தர் அழிந்துபோ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வர்கள் சடிதியில் சாவார்கள்; ஜனங்கள் பாதிஜாமத்தில் கலங்கி ஒழிந்துபோவார்கள்; காணாத கையினால் பலவந்தர் அழிந்துபோ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ுடைய கண்கள் மனுஷருடைய வழிகளை நோக்கியிருக்கிறது; அவர்களுடைய நடைகளையெல்லாம் அவர் பார்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ிரமக்காரர் ஒளித்துக்கொள்ளத்தக்க அந்தகாரமுமில்லை, மரண இருள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் தேவனோடே வழக்காடும்படி அவர் அவன்மேல் மிஞ்சினதொன்றையும் சுமத்தமா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ராய்ந்து முடியாத நியாயமாய் அவர் வல்லமையுள்ளவர்களை நொறுக்கி, வேறே மனுஷரை அவர்கள் ஸ்தானத்திலே நிறுத்த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கிரியைகளை அவர் அறிந்தவரானபடியால், அவர்கள் நசுங்கிப்போகத்தக்கதாய் இராக்காலத்தில் அவர்களைக் கவிழ்த்துபோட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யானது போஜனத்தை ருசிபார்க்கிறதுபோல, செவியானது வார்த்தைகளைச் சோதித்துப்பார்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விட்டுப் பின்வாங்கி, அவருடைய எல்லா வழிகளையும் உணர்ந்துகொள்ளாமல் போனபடியினா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ளியவர்களின் கூக்குரல் அவரிடத்தில் சேரும்படி செய்ததினாலும், சிறுமையானவனுடைய கூக்குரலைக்கேட்கிற அவர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ல்லாரும் பார்க்கும்படி அவர்களைத் துன்மார்க்கரென்று அடி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ன் ஆளாதபடிக்கும், ஜனங்கள் சிக்கிக்கொள்ளப்படாதபடிக்க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ன் ஆளாதபடிக்கும், ஜனங்கள் சிக்கிக்கொள்ளப்படாதபடிக்க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ஜனத்துக்கானாலும் மனுஷனுக்கானாலும், அவர் சமாதானத்தை அருளினால் யார் கலங்கப்பண்ணுவான்? அவர் தமது முகத்தை மறைத்தால் அவரைக் காண்கிறவன் யார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தண்டிக்கப்பட்டேன்; நான் இனிப் பாவஞ்செய்யமாட்ட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காணாத காரியத்தை நீர் எனக்குப் போதியும், நான் அநியாயம் பண்ணினேனானால், நான் இனி அப்படிச் செய்வதில்லை என்று தேவனை நோக்கிச் சொல்லத்தகும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ர் அப்படிச் செய்யமாட்டோமென்கிறபடியினால் உம்மோடிருக்கிறவர்களில் ஒருவனை உமக்குப் பதிலாக அதைச் செய்யச் சொல்வீரோ? நானல்ல, நீரே தெரிந்துகொள்ளவேண்டும்; அல்லவென்றால், நீர் அறிந்திருக்கிறதைச் சொல்ல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ர் அப்படிச் செய்யமாட்டோமென்கிறபடியினால் உம்மோடிருக்கிறவர்களில் ஒருவனை உமக்குப் பதிலாக அதைச் செய்யச் சொல்வீரோ? நானல்ல, நீரே தெரிந்துகொள்ளவேண்டும்; அல்லவென்றால், நீர் அறிந்திருக்கிறதைச் சொல்ல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ாக நியாயமானதைத் தெரிந்துகொள்வோமாக; நன்மை இன்னதென்று நமக்குள்ளே அறிந்துகொள்வோம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பு அறிவில்லாமல் பேசினார்; அவர் வார்த்தைகள் ஞானமுள்ளவைகள் அல்லவென்ற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ுத்தியுள்ள மனுஷர் என் பட்சமாய்ப் பேசுவார்கள்; ஞானமுள்ள மனுஷனும் எனக்குச் செவிகொட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க்கிரமக்காரர் சொன்ன மறுஉத்தரவுகளினிமித்தம் யோபு முற்றமுடிய சோதிக்கப்படவேண்டியதே என் அபேட்ச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ம்முடைய பாவத்தோடே மீறுதலைக் கூட்டினார்; அவர் எங்களுக்குளே கைகொட்டி, தேவனுக்கு விரோதமாய்த் தம்முடைய வார்த்தைகளை மிகுதியாக வசனித்தார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ம்முடைய பாவத்தோடே மீறுதலைக் கூட்டினார்; அவர் எங்களுக்குளே கைகொட்டி, தேவனுக்கு விரோதமாய்த் தம்முடைய வார்த்தைகளை மிகுதியாக வசனித்தா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 மாறுத்தரமாக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பு: நான் நீதிமான்; தேவன் என் நியாயத்தைத் தள்ளிவிட்டாரென்ற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என்னிடத்தில் இருந்தும் நான் பொய்யனென்று எண்ணப்படுகிறேன்; மீறுதல் இல்லாதிருந்தும், அம்பினால் எனக்கு உண்டான காயம் ஆறாததாயிருக்கிறதென்றும் சொன்னார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பைப்போலவே, பரியாசம்பண்ணுதலைத் தண்ணீரைப்போல் குட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ோடே கூடிக்கொண்டு, துன்மார்க்கரோடே திரிகிறவன் யார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ில், தேவன்மேல் பிரியம் வைக்கிறது மனுஷனுக்குப் பிரயோஜனம் அல்ல என்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hearken unto me all of you men of understanding: far be it from God, that he should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ness; and from the Almighty, that he should commit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e work of a man shall he render unto him, and cause every man to find according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surely God will not do wickedly, neither will the Almighty pervert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has given him a charge over the earth? or who has disposed the whole wor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he set his heart upon man, if he gather unto himself his spirit and his br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flesh shall perish together, and man shall return unto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now you have understanding, hear this: hearken to the voice of my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all even he that hates right govern? and will you condemn him that is most ju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my words, O all of you wise men; and give ear unto me, all of you that have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s it fit to say to a king, You are wicked? and to princes, All of you are ungod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much less to him that accepts not the persons of princes, nor regards the rich more tha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? for they all are the work of hi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n a moment shall they die, and the people shall be troubled at midnight, and pass away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shall be taken away withou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his eyes are upon the ways of man, and he sees all his activ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 is no darkness, nor shadow of death, where the workers of iniquity may hide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he will not lay upon man more than right; that he should enter into judgment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hall break in pieces mighty men without number, and set others in their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he knows their works, and he overturns them in the night, so that they are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ear tries words, as the mouth tastes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strikes them as wicked men in the open sight of o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cause they turned back from him, and would not consider any of his w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o that they cause the cry of the poor to come unto him, and he hears the cry of the affli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en he gives quietness, who then can make trouble? and when he hides his face, who then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 him? whether it be done against a nation, or against a man on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at the hypocrite reign not, lest the people be ensn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Surely it is meet to be said unto God, I have borne chastisement, I will not offend any mo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at which I see not teach you me: if I have done iniquity, I will do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hould it be according to your mind? he will recompense it, whether you refuse, or wheth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oose; and not I: therefore speak what you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us choose to us judgment: let us know among ourselves what i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Let men of understanding tell me, and let a wise man hearken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Job has spoken without knowledge, and his words were without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My desire is that Job may be tried unto the end because of his answers for wick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he adds rebellion unto his sin, he claps his hands among us, and multiplies his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urthermore Elihu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Job has said, I am righteous: and God has taken away my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hould I lie against my right? my wound is incurable without transgr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at man is like Job, who drinks up scorning like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ch goes in company with the workers of iniquity, and walks with wick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he has said, It profits a man nothing that he should delight himself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2026-07-18T18:07:01Z</dcterms:created>
  <dcterms:modified xsi:type="dcterms:W3CDTF">2026-07-18T18:07:01Z</dcterms:modified>
  <dc:title>யோபு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