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ரோனிலே யூதாவின்மேல் ஏழு வருஷமும் ஆறு மாதமும், எருசலேமிலே சமஸ்த இஸ்ரவேலின்மேலும் யூதாவின்மேலும் முப்பத்துமூன்று வருஷமும் ராஜ்யபாரம்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ே குடியிருக்கிற எபூசியர்மேல் யுத்தம்பண்ண ராஜாவானவன் தன் மனுஷரோடேகூட எருசலேமுக்குப் போனான் அவர்கள்: இதிலே பிரவேசிக்க தாவீதினால் கூடாது என்று எண்ணி, தாவீதை நோக்கி: நீ இதற்குள் பிரவேசிப்பதில்லை; குருடரும் சப்பாணிகளும் உன்னைத் தடுப்பார்கள் என்று சொன்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ே குடியிருக்கிற எபூசியர்மேல் யுத்தம்பண்ண ராஜாவானவன் தன் மனுஷரோடேகூட எருசலேமுக்குப் போனான் அவர்கள்: இதிலே பிரவேசிக்க தாவீதினால் கூடாது என்று எண்ணி, தாவீதை நோக்கி: நீ இதற்குள் பிரவேசிப்பதில்லை; குருடரும் சப்பாணிகளும் உன்னைத் தடுப்பார்கள் என்று சொன்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சத்திலே குடியிருக்கிற எபூசியர்மேல் யுத்தம்பண்ண ராஜாவானவன் தன் மனுஷரோடேகூட எருசலேமுக்குப் போனான் அவர்கள்: இதிலே பிரவேசிக்க தாவீதினால் கூடாது என்று எண்ணி, தாவீதை நோக்கி: நீ இதற்குள் பிரவேசிப்பதில்லை; குருடரும் சப்பாணிகளும் உன்னைத் தடுப்பார்கள் என்று சொன்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ாவீது சீயோன் கோட்டையைப் பிடித்தான்; அது தாவீதின் நகரம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் சாலகத்தின் வழியாய் ஏறி, எபூசியரையும் தாவீதின் ஆத்துமா பகைக்கிற சப்பாணிகளையும், குருடரையும் முறிய அடிக்கிறானோ, அவன் தலைவனாயிருப்பான் என்று தாவீது அன்றையதினம் சொல்லியிருந்தான்; அதனால் குருடனும் சப்பாணியும் வீட்டிலே வரலாகாது என்று சொல்லுகிறதுண்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ோட்டையிலே தாவீது வாசம்பண்ணி, அதற்குத் தாவீதின் நகரம் என்று பேரிட்டு, மில்லோ என்னும் ஸ்தலந்துவக்கி, உட்புறமட்டும் சுற்றிலுமிருக்கிற மதிலைக் கட்ட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க் கோட்டையிலே தாவீது வாசம்பண்ணி, அதற்குத் தாவீதின் நகரம் என்று பேரிட்டு, மில்லோ என்னும் ஸ்தலந்துவக்கி, உட்புறமட்டும் சுற்றிலுமிருக்கிற மதிலைக் கட்ட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இஸ்ரவேலின் கோத்திரங்களெல்லாம் எப்ரோனிலிருக்கிற தாவீதினிடத்தில் வந்து: இதோ, நாங்கள் உம்முடைய எலும்பும் உம்முடைய மாம்சமுமானவ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வீது நாளுக்குநாள் விருத்தியடைந்தான்; சேனைகளின் தேவனாகிய கர்த்தர் அவனோடேகூட இரு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ருவின் ராஜாவாகிய ஈராம் தாவீதினிடத்தில் ஸ்தானாபதிகளையும் கேதுருமரங்களையும், தச்சரையும், கல்தச்சரையும் அனுப்பினான்; அவர்கள் தாவீதுக்கு ஒரு வீட்டைக் கட்ட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ீருவின் ராஜாவாகிய ஈராம் தாவீதினிடத்தில் ஸ்தானாபதிகளையும் கேதுருமரங்களையும், தச்சரையும், கல்தச்சரையும் அனுப்பினான்; அவர்கள் தாவீதுக்கு ஒரு வீட்டைக் கட்ட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தன்னை இஸ்ரவேலின்மேல் ராஜாவாகத் திடப்படுத்தி, தம்முடைய ஜனமாகிய இஸ்ரவேலினிமித்தம் தன்னுடைய ராஜ்யத்தை உயர்த்தினார் என்று தாவீது கண்டறிந்தபோ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தன்னை இஸ்ரவேலின்மேல் ராஜாவாகத் திடப்படுத்தி, தம்முடைய ஜனமாகிய இஸ்ரவேலினிமித்தம் தன்னுடைய ராஜ்யத்தை உயர்த்தினார் என்று தாவீது கண்டறிந்தபோ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ப்ரோனிலிருந்து வந்தபின்பு, எருசலேமில் இன்னும் அதிகமான மறுமனையாட்டிகளையும் ஸ்திரீகளையும் கொண்டான்; இன்னும் அதிக குமாரரும் குமாரத்திகளும் தாவீதுக்குப் பிற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ப்ரோனிலிருந்து வந்தபின்பு, எருசலேமில் இன்னும் அதிகமான மறுமனையாட்டிகளையும் ஸ்திரீகளையும் கொண்டான்; இன்னும் அதிக குமாரரும் குமாரத்திகளும் தாவீதுக்குப் பிற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ல் அவனுக்குச் சம்முவா, சோபா, நாத்தான், சாலொமோ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ருசலேமில் அவனுக்குச் சம்முவா, சோபா, நாத்தான், சாலொமோ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ார், எலிசூவா, நெப்பேக், யப்பியா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இஸ்ரவேலின் கோத்திரங்களெல்லாம் எப்ரோனிலிருக்கிற தாவீதினிடத்தில் வந்து: இதோ, நாங்கள் உம்முடைய எலும்பும் உம்முடைய மாம்சமுமானவ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ிஷாமா, எலியாதா, எலிப்பேலேத் என்னும் பேர்களையுடைய குமாரர் பிற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ை இஸ்ரவேலின்மேல் ராஜாவாக அபிஷேகம்பண்ணினார்கள் என்று பெலிஸ்தர் கேள்விப்பட்டபோது அவர்கள் எல்லாரும் தாவீதைத் தேடும்படிவந்தார்கள்; அதைத் தாவீது கேட்டபோது, ஒரு அரணிப்பான இடத்துக்குப்போ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ை இஸ்ரவேலின்மேல் ராஜாவாக அபிஷேகம்பண்ணினார்கள் என்று பெலிஸ்தர் கேள்விப்பட்டபோது அவர்கள் எல்லாரும் தாவீதைத் தேடும்படிவந்தார்கள்; அதைத் தாவீது கேட்டபோது, ஒரு அரணிப்பான இடத்துக்குப்போ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ெலிஸ்தரோ வந்து, ரெப்பாயீம் பள்ளத்தாக்கிலே பரவி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ுக்கு விரோதமாய்ப்போகலாமா, அவர்களை என் கையில் ஒப்புக்கொடுப்பீரா என்று தாவீது கர்த்தரிடத்தில் விசாரித்தபோது, கர்த்தர்: போ, பெலிஸ்தரை உன் கையில் நிச்சயமாய் ஒப்புக்கொடுப்பேன் என்று தாவீதுக்குச் சொன்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ுக்கு விரோதமாய்ப்போகலாமா, அவர்களை என் கையில் ஒப்புக்கொடுப்பீரா என்று தாவீது கர்த்தரிடத்தில் விசாரித்தபோது, கர்த்தர்: போ, பெலிஸ்தரை உன் கையில் நிச்சயமாய் ஒப்புக்கொடுப்பேன் என்று தாவீதுக்குச் சொன்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ிஸ்தருக்கு விரோதமாய்ப்போகலாமா, அவர்களை என் கையில் ஒப்புக்கொடுப்பீரா என்று தாவீது கர்த்தரிடத்தில் விசாரித்தபோது, கர்த்தர்: போ, பெலிஸ்தரை உன் கையில் நிச்சயமாய் ஒப்புக்கொடுப்பேன் என்று தாவீதுக்குச் சொன்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பாகால் பிராசீமுக்கு வந்து, அங்கே அவர்களை முறிய அடித்து, தண்ணீர்கள் உடைத்தோடுகிறதுபோல, கர்த்தர் என் சத்துருக்களை எனக்கு முன்பாக உடைத்து ஓடப்பண்ணினார் என்று சொல்லி, அதினிமித்தம் அந்த ஸ்தலத்திற்குப் பாகால்பிராசீம் என்று பேர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பாகால் பிராசீமுக்கு வந்து, அங்கே அவர்களை முறிய அடித்து, தண்ணீர்கள் உடைத்தோடுகிறதுபோல, கர்த்தர் என் சத்துருக்களை எனக்கு முன்பாக உடைத்து ஓடப்பண்ணினார் என்று சொல்லி, அதினிமித்தம் அந்த ஸ்தலத்திற்குப் பாகால்பிராசீம் என்று பேரி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பாகால் பிராசீமுக்கு வந்து, அங்கே அவர்களை முறிய அடித்து, தண்ணீர்கள் உடைத்தோடுகிறதுபோல, கர்த்தர் என் சத்துருக்களை எனக்கு முன்பாக உடைத்து ஓடப்பண்ணினார் என்று சொல்லி, அதினிமித்தம் அந்த ஸ்தலத்திற்குப் பாகால்பிராசீம் என்று பேர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எங்கள்மேல் ராஜாவாயிருக்கும்போதே இஸ்ரவேலை நடத்திக்கொண்டுபோனவரும் நடத்திகொண்டு வந்தவரும் நீரே; கர்த்தர்: என் ஜனமாகிய இஸ்ரவேலை நீ மேய்த்து, நீ இஸ்ரவேலின்மேல் தலைவனாயிருப்பாய் என்று உம்மிடத்தில் சொன்னாரே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ங்கே பெலிஸ்தர் தங்கள் விக்கிரகங்களைவிட்டு ஓடிப்போனார்கள்; அவைகளைத் தாவீதும் அவன் மனுஷரும் சுட்டெரி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ெலிஸ்தர் திரும்பவும் வந்து, ரெப்பாயீம் பள்ளத்தாக்கிலே இறங்கி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வீது கர்த்தரிடத்தில் விசாரித்ததற்கு, அவர்: நீ நேராய்ப் போகாமல், அவர்களுக்குப் பின்னாலே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வீது கர்த்தரிடத்தில் விசாரித்ததற்கு, அவர்: நீ நேராய்ப் போகாமல், அவர்களுக்குப் பின்னாலே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ுசுக்கட்டைச் செடிகளின் துணிகளிலே செல்லுகிற இரைச்சலை நீ கேட்கும்போது, சீக்கிரமாய் எழும்பிப்போ; அப்பொழுது பெலிஸ்தரின் பாளயத்தைமுறிய அடிக்க, கர்த்தர் உனக்கு முன்பாகப் புறப்பட்டிருப்பார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ுசுக்கட்டைச் செடிகளின் துணிகளிலே செல்லுகிற இரைச்சலை நீ கேட்கும்போது, சீக்கிரமாய் எழும்பிப்போ; அப்பொழுது பெலிஸ்தரின் பாளயத்தைமுறிய அடிக்க, கர்த்தர் உனக்கு முன்பாகப் புறப்பட்டிருப்பார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ுசுக்கட்டைச் செடிகளின் துணிகளிலே செல்லுகிற இரைச்சலை நீ கேட்கும்போது, சீக்கிரமாய் எழும்பிப்போ; அப்பொழுது பெலிஸ்தரின் பாளயத்தைமுறிய அடிக்க, கர்த்தர் உனக்கு முன்பாகப் புறப்பட்டிருப்பார்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தாவீதுக்குக் கட்டளையிட்டபிரகாரம் அவன் செய்து, பெலிஸ்தரைக் கேபா துவக்கிக் கேசேர் எல்லைமட்டும் முறிய அடி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தாவீதுக்குக் கட்டளையிட்டபிரகாரம் அவன் செய்து, பெலிஸ்தரைக் கேபா துவக்கிக் கேசேர் எல்லைமட்டும் முறிய அட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வுல் எங்கள்மேல் ராஜாவாயிருக்கும்போதே இஸ்ரவேலை நடத்திக்கொண்டுபோனவரும் நடத்திகொண்டு வந்தவரும் நீரே; கர்த்தர்: என் ஜனமாகிய இஸ்ரவேலை நீ மேய்த்து, நீ இஸ்ரவேலின்மேல் தலைவனாயிருப்பாய் என்று உம்மிடத்தில் சொன்னாரே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ூப்பர் எல்லாரும் எப்ரோனில் ராஜாவினிடத்தில் வந்தார்கள்; தாவீதுராஜா எப்ரோனிலே கர்த்தருக்குமுன்பாக அவர்களோடே உடன்படிக்கைபண்ணினபின்பு, அவர்கள் தாவீதை இஸ்ரவேலின்மேல் ராஜாவாக அபிஷேகம்பண்ண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மூப்பர் எல்லாரும் எப்ரோனில் ராஜாவினிடத்தில் வந்தார்கள்; தாவீதுராஜா எப்ரோனிலே கர்த்தருக்குமுன்பாக அவர்களோடே உடன்படிக்கைபண்ணினபின்பு, அவர்கள் தாவீதை இஸ்ரவேலின்மேல் ராஜாவாக அபிஷேகம்பண்ண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ராஜாவாகும்போது, முப்பது வயதாயிருந்தான்; அவன் நாற்பது வருஷம் ராஜ்யபாரம்பண்ண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எப்ரோனிலே யூதாவின்மேல் ஏழு வருஷமும் ஆறு மாதமும், எருசலேமிலே சமஸ்த இஸ்ரவேலின்மேலும் யூதாவின்மேலும் முப்பத்துமூன்று வருஷமும் ராஜ்யபாரம்பண்ண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ree years over all Israel and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king and his men went to Jerusalem unto the Jebusites, the inhabitants of the land: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unto David, saying, Except you take away the blind and the lame, you shall not come in he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king, David cannot come in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vertheless David took the strong hold of Zion: the same is the city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David said on that day, Whosoever gets up to the watercourse, and strikes the Jebusi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me and the blind that are hated of David's soul, he shall be chief and captain. Wherefor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The blind and the lame shall not come into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David dwelt in the fort, and called it the city of David. And David built round abou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llo and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came all the tribes of Israel to David unto Hebron, and spoke, saying, Behold, we ar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David went on, and grew great, and the LORD God of hosts wa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iram king of Tyre sent messengers to David, and cedar trees, and carpenters, and st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ers: and they built David a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David perceived that the LORD had established him king over Israel, and that he had exal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kingdom for his people Israel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David took him more concubines and wives out of Jerusalem, after he was come from Hebr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re were yet sons and daughters born to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se be the names of those that were born unto him in Jerusalem; Shammuah, and Shobab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han, and Solom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bhar also, and Elishua, and Nepheg, and Japh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ne and your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Elishama, and Eliada, and Eliphal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when the Philistines heard that they had anointed David king over Israel,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stines came up to seek David; and David heard of it, and went down to the 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Philistines also came and spread themselves in the valley of Reph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David enquired of the LORD, saying, Shall I go up to the Philistines? will you deliver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mine hand? And the LORD said unto David, Go up: for I will doubtless deliver the Philisti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David came to Baalperazim, and David stroke them there, and said, The LORD has broken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ine enemies before me, as the breach of waters. Therefore he called the name of that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alperaz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lso in time past, when Saul was king over us, you were he that led out and brought in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re they left their images, and David and his men burn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Philistines came up yet again, and spread themselves in the valley of Reph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David enquired of the LORD, he said, You shall not go up; but fetch a compass beh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come upon them opposite to the mulberry t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let it be, when you hear the sound of a going in the tops of the mulberry trees, that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bestir yourself: for then shall the LORD go out before you, to strike the ho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David did so, as the LORD had commanded him; and stroke the Philistines from Geba unti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Gaz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LORD said to you, You shall feed my people Israel, and you shall be a captain ove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o all the elders of Israel came to the king to Hebron; and king David made a league with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bron before the LORD: and they anointed David king ove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avid was thirty years old when he began to reign, and he reigned for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n Hebron he reigned over Judah seven years and six months: and in Jerusalem he reigned thi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2026-07-18T23:41:54Z</dcterms:created>
  <dcterms:modified xsi:type="dcterms:W3CDTF">2026-07-18T23:41:54Z</dcterms:modified>
  <dc:title>2 சாமுவேல்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