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றுண்டலைகிற ஆட்டைப் – பி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ப் பிடித்து நீர் தூக்கிச் சும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ாதே நான்தான் உன் நல்மேய்ப்பன் 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ரென்னும் நல் வாக்கைய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ந்த பலபேரும் – மனங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ினங்கொள்ளா முன்னே உம் பாதஞ் சே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க் கீதங்கள் பாடிப் புக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லோகம் வரத் தூயாவி ஊ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 கீதங்கள் பாடி – எ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 ஜெயத்தையே நிதம் நிதம் தேடி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மழைபோலே யூற்றும் – ப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ராக அநேகரெழும்ப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ின் அருள்மாரி ஊ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களை யேசு மந்தையிற் கூ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ாய் ஜீவனை விட்ட கிறிஸ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நீர் பேசியே இறங்கிட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ாலே ஜீவனை விட்டீர் – ஆ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மாரி பொழியவே பரலோகஞ் செ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ப் பெருக்கிலே பொங்கி மகி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ராளமான ஜனங்களைச் சே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2026-09-08T11:01:10Z</dcterms:created>
  <dcterms:modified xsi:type="dcterms:W3CDTF">2026-09-08T11:01:10Z</dcterms:modified>
  <dc:title>துதிப் பாடல்கள் : 335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