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1700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ஓ... ஹோ.. ஓ... ஹோ.. ஹோ... ஹோ...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Holidays இது நல்ல Jolly days 
ஆஹா... Jesus தந்த Holy days 
பாடுவோம் இணைந்தே ஆடுவோம் 
கதைகள் கேட்டு மகிழுவோம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Reels மோகத்தில் நீ சிக்கிடாதே
Real-ஆன வாழ்வை 
நீ தொலைத்திடாதே 
தினமும் Jesus-ஐ 
Follow பண்ணியே
வெற்றியான வாழ்வை 
Achieve பண்ண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VBS 2026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0">
  <a:themeElements>
    <a:clrScheme name="Theme2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2026-07-04T08:30:23Z</dcterms:created>
  <dcterms:modified xsi:type="dcterms:W3CDTF">2026-07-04T08:30:23Z</dcterms:modified>
  <dc:title>VBS 2026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