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 துடைத்து ஆறுதல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யாதியினால் சரீரத்தில் பெலவீன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காரி இயேசு உண்டு மனம் தளர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னை மாறிடும் வியாதிகள் நீ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 உருகி நிச்சயம் இரங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ோல்வியாலே உள்ளம் உடை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ர்ந்து போனாயோ ஜெயம் கொட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உண்டு தளர்ந்து போ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ல்விகள் மாறிடும் சோர்வுகள் வில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யை தருபவர் நிச்சயம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ோக்கிடு நோக்கிப் பார்த்த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கள் மறந்திடு அவர் மேல் வைத்த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ைகள் சந்திப்பார் கவலைகள் மாற்ற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த்தால் அணைத்திடுவார் அவரை நம்ப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 – (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ுன்பத்தினால் உள்ளம் உடைந்து வாடுகின்றா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் இயேசு உனக்கு உண்டு கவலைப்ப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மாறிடும் வேதனை நீ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2026-07-25T11:41:52Z</dcterms:created>
  <dcterms:modified xsi:type="dcterms:W3CDTF">2026-07-25T11:41:52Z</dcterms:modified>
  <dc:title>துதிப் பாடல்கள் : 540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