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ு ஆறுதல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யினால் சரீரத்தில் பெலவீன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 இயேசு உண்டு மனம் தளர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 மாறிடும் வியாதிகள் நீ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 உருகி நிச்சயம் இரங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ோல்வியாலே உள்ளம் உ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ர்ந்து போனாயோ ஜெயம் கொட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ண்டு தளர்ந்து போ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கள் மாறிடும் சோர்வுகள் வில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 தருபவர் நிச்சயம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ோக்கிடு நோக்கிப் பார்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மறந்திடு அவர் மேல் வை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சந்திப்பார் கவலைகள்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அணைத்திடுவார் அவரை நம்ப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–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ன்பத்தினால் உள்ளம் உடைந்து வாடுகின்றா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இயேசு உனக்கு உண்டு கவலை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மாறிடும் வேதனை நீ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2026-07-25T11:41:52Z</dcterms:created>
  <dcterms:modified xsi:type="dcterms:W3CDTF">2026-07-25T11:41:52Z</dcterms:modified>
  <dc:title>துதிப் பாடல்கள் : 540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